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90" r:id="rId3"/>
    <p:sldId id="307" r:id="rId4"/>
    <p:sldId id="308" r:id="rId5"/>
    <p:sldId id="306" r:id="rId6"/>
    <p:sldId id="269" r:id="rId7"/>
    <p:sldId id="309" r:id="rId8"/>
    <p:sldId id="310" r:id="rId9"/>
    <p:sldId id="315" r:id="rId10"/>
    <p:sldId id="294" r:id="rId11"/>
    <p:sldId id="311" r:id="rId12"/>
    <p:sldId id="316" r:id="rId13"/>
    <p:sldId id="317" r:id="rId14"/>
    <p:sldId id="314" r:id="rId15"/>
    <p:sldId id="328" r:id="rId16"/>
    <p:sldId id="312" r:id="rId17"/>
    <p:sldId id="322" r:id="rId18"/>
    <p:sldId id="323" r:id="rId19"/>
    <p:sldId id="324" r:id="rId20"/>
    <p:sldId id="320" r:id="rId21"/>
    <p:sldId id="321" r:id="rId22"/>
    <p:sldId id="332" r:id="rId23"/>
    <p:sldId id="325" r:id="rId24"/>
    <p:sldId id="326" r:id="rId25"/>
    <p:sldId id="318" r:id="rId26"/>
    <p:sldId id="319" r:id="rId27"/>
    <p:sldId id="331" r:id="rId28"/>
    <p:sldId id="330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El-Sherif" initials="AE" lastIdx="2" clrIdx="0">
    <p:extLst>
      <p:ext uri="{19B8F6BF-5375-455C-9EA6-DF929625EA0E}">
        <p15:presenceInfo xmlns:p15="http://schemas.microsoft.com/office/powerpoint/2012/main" userId="92e4e904e91efe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5256" autoAdjust="0"/>
  </p:normalViewPr>
  <p:slideViewPr>
    <p:cSldViewPr snapToGrid="0">
      <p:cViewPr varScale="1">
        <p:scale>
          <a:sx n="78" d="100"/>
          <a:sy n="78" d="100"/>
        </p:scale>
        <p:origin x="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72EBB-12FC-4B28-87E1-B2F0EE7562B1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Amir </a:t>
          </a:r>
          <a:r>
            <a:rPr lang="en-US" sz="2000" dirty="0" err="1">
              <a:solidFill>
                <a:schemeClr val="tx1"/>
              </a:solidFill>
            </a:rPr>
            <a:t>Safwat</a:t>
          </a:r>
          <a:r>
            <a:rPr lang="en-US" sz="2000" dirty="0">
              <a:solidFill>
                <a:schemeClr val="tx1"/>
              </a:solidFill>
            </a:rPr>
            <a:t> Halim Youssef</a:t>
          </a:r>
        </a:p>
      </dgm:t>
    </dgm:pt>
    <dgm:pt modelId="{CAE01463-0E6E-4FB0-9E61-51CE163AACDF}" type="parTrans" cxnId="{48B84B8C-A05E-4A57-9922-79E3F940E445}">
      <dgm:prSet/>
      <dgm:spPr/>
      <dgm:t>
        <a:bodyPr/>
        <a:lstStyle/>
        <a:p>
          <a:endParaRPr lang="en-US"/>
        </a:p>
      </dgm:t>
    </dgm:pt>
    <dgm:pt modelId="{D9B47DD5-E220-46AF-A954-7381B08217D1}" type="sibTrans" cxnId="{48B84B8C-A05E-4A57-9922-79E3F940E445}">
      <dgm:prSet/>
      <dgm:spPr/>
      <dgm:t>
        <a:bodyPr/>
        <a:lstStyle/>
        <a:p>
          <a:endParaRPr lang="en-US"/>
        </a:p>
      </dgm:t>
    </dgm:pt>
    <dgm:pt modelId="{05036CC5-3D90-48EE-8AE7-5EFBF155114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Abdulrahman Muhammad </a:t>
          </a:r>
          <a:r>
            <a:rPr lang="en-US" sz="2000" dirty="0" err="1">
              <a:solidFill>
                <a:schemeClr val="tx1"/>
              </a:solidFill>
            </a:rPr>
            <a:t>AbdulSalam</a:t>
          </a:r>
          <a:r>
            <a:rPr lang="en-US" sz="2000" dirty="0">
              <a:solidFill>
                <a:schemeClr val="tx1"/>
              </a:solidFill>
            </a:rPr>
            <a:t> Ahmed</a:t>
          </a:r>
        </a:p>
      </dgm:t>
    </dgm:pt>
    <dgm:pt modelId="{250F60D6-1ADB-4734-BD39-5710421BE5E6}" type="parTrans" cxnId="{7FD0B839-B3F2-46EE-BE40-755C23D3483E}">
      <dgm:prSet/>
      <dgm:spPr/>
      <dgm:t>
        <a:bodyPr/>
        <a:lstStyle/>
        <a:p>
          <a:endParaRPr lang="en-US"/>
        </a:p>
      </dgm:t>
    </dgm:pt>
    <dgm:pt modelId="{10522FF6-F6E6-4CEA-8059-68203A334FCE}" type="sibTrans" cxnId="{7FD0B839-B3F2-46EE-BE40-755C23D3483E}">
      <dgm:prSet/>
      <dgm:spPr/>
      <dgm:t>
        <a:bodyPr/>
        <a:lstStyle/>
        <a:p>
          <a:endParaRPr lang="en-US"/>
        </a:p>
      </dgm:t>
    </dgm:pt>
    <dgm:pt modelId="{CD7711A0-8E37-49DE-9BF1-36562CEAFE6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Basma Reda Shaban Abd-</a:t>
          </a:r>
          <a:r>
            <a:rPr lang="en-US" sz="2000" dirty="0" err="1">
              <a:solidFill>
                <a:schemeClr val="tx1"/>
              </a:solidFill>
            </a:rPr>
            <a:t>Elsalam</a:t>
          </a:r>
          <a:r>
            <a:rPr lang="en-US" sz="2000" dirty="0">
              <a:solidFill>
                <a:schemeClr val="tx1"/>
              </a:solidFill>
            </a:rPr>
            <a:t> Abd-</a:t>
          </a:r>
          <a:r>
            <a:rPr lang="en-US" sz="2000" dirty="0" err="1">
              <a:solidFill>
                <a:schemeClr val="tx1"/>
              </a:solidFill>
            </a:rPr>
            <a:t>Elwahab</a:t>
          </a:r>
          <a:endParaRPr lang="en-US" sz="2000" dirty="0">
            <a:solidFill>
              <a:schemeClr val="tx1"/>
            </a:solidFill>
          </a:endParaRPr>
        </a:p>
      </dgm:t>
    </dgm:pt>
    <dgm:pt modelId="{915095BF-2DE5-4648-8B2A-D4351E65C99F}" type="parTrans" cxnId="{279167D6-6AF8-4495-B550-2826A585D515}">
      <dgm:prSet/>
      <dgm:spPr/>
      <dgm:t>
        <a:bodyPr/>
        <a:lstStyle/>
        <a:p>
          <a:endParaRPr lang="en-US"/>
        </a:p>
      </dgm:t>
    </dgm:pt>
    <dgm:pt modelId="{14DF42A5-0F1D-40D3-844E-F77CC3C5FF86}" type="sibTrans" cxnId="{279167D6-6AF8-4495-B550-2826A585D515}">
      <dgm:prSet/>
      <dgm:spPr/>
      <dgm:t>
        <a:bodyPr/>
        <a:lstStyle/>
        <a:p>
          <a:endParaRPr lang="en-US"/>
        </a:p>
      </dgm:t>
    </dgm:pt>
    <dgm:pt modelId="{E1E73BC6-10CF-42E0-91D2-1CF62596378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Ali Amin El-Sayed Mahmoud El-Sherif</a:t>
          </a:r>
        </a:p>
      </dgm:t>
    </dgm:pt>
    <dgm:pt modelId="{7DCC0A1A-CAC0-44CD-915D-92745DA6946A}" type="parTrans" cxnId="{1516C64C-2965-46F6-8661-1D2B8E9FC323}">
      <dgm:prSet/>
      <dgm:spPr/>
      <dgm:t>
        <a:bodyPr/>
        <a:lstStyle/>
        <a:p>
          <a:endParaRPr lang="en-US"/>
        </a:p>
      </dgm:t>
    </dgm:pt>
    <dgm:pt modelId="{EC954B55-8DE8-4B06-A72A-3B599781E8B9}" type="sibTrans" cxnId="{1516C64C-2965-46F6-8661-1D2B8E9FC323}">
      <dgm:prSet/>
      <dgm:spPr/>
      <dgm:t>
        <a:bodyPr/>
        <a:lstStyle/>
        <a:p>
          <a:endParaRPr lang="en-US"/>
        </a:p>
      </dgm:t>
    </dgm:pt>
    <dgm:pt modelId="{B5B7FE7C-8FB0-4F5A-9001-A45CC25A25E5}">
      <dgm:prSet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Abdelrhman</a:t>
          </a:r>
          <a:r>
            <a:rPr lang="en-US" sz="2000" dirty="0">
              <a:solidFill>
                <a:schemeClr val="tx1"/>
              </a:solidFill>
            </a:rPr>
            <a:t> Gaber Youssef Saad </a:t>
          </a:r>
          <a:r>
            <a:rPr lang="en-US" sz="2000" dirty="0" err="1">
              <a:solidFill>
                <a:schemeClr val="tx1"/>
              </a:solidFill>
            </a:rPr>
            <a:t>Rezkallah</a:t>
          </a:r>
          <a:endParaRPr lang="en-US" sz="2000" dirty="0">
            <a:solidFill>
              <a:schemeClr val="tx1"/>
            </a:solidFill>
          </a:endParaRPr>
        </a:p>
      </dgm:t>
    </dgm:pt>
    <dgm:pt modelId="{C41A0155-572A-4BCC-96E2-5B412B44BCAD}" type="parTrans" cxnId="{52941505-A041-43AA-8566-8C6695CEBDC4}">
      <dgm:prSet/>
      <dgm:spPr/>
      <dgm:t>
        <a:bodyPr/>
        <a:lstStyle/>
        <a:p>
          <a:endParaRPr lang="en-US"/>
        </a:p>
      </dgm:t>
    </dgm:pt>
    <dgm:pt modelId="{8151DB2A-6545-40F7-A5EB-D0EB4A44AB6A}" type="sibTrans" cxnId="{52941505-A041-43AA-8566-8C6695CEBDC4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9398DF7-0A5F-4784-8A77-C8351F1F30AE}" type="pres">
      <dgm:prSet presAssocID="{E1E73BC6-10CF-42E0-91D2-1CF62596378A}" presName="thickLine" presStyleLbl="alignNode1" presStyleIdx="0" presStyleCnt="5"/>
      <dgm:spPr/>
    </dgm:pt>
    <dgm:pt modelId="{2832495A-6818-48F3-83F2-CCDD27A48FA7}" type="pres">
      <dgm:prSet presAssocID="{E1E73BC6-10CF-42E0-91D2-1CF62596378A}" presName="horz1" presStyleCnt="0"/>
      <dgm:spPr/>
    </dgm:pt>
    <dgm:pt modelId="{7FD6FAEF-ADAA-4B7B-A69A-E2AB10EB8D7B}" type="pres">
      <dgm:prSet presAssocID="{E1E73BC6-10CF-42E0-91D2-1CF62596378A}" presName="tx1" presStyleLbl="revTx" presStyleIdx="0" presStyleCnt="5"/>
      <dgm:spPr/>
    </dgm:pt>
    <dgm:pt modelId="{593B1574-E239-4310-9590-6BA7465CF68B}" type="pres">
      <dgm:prSet presAssocID="{E1E73BC6-10CF-42E0-91D2-1CF62596378A}" presName="vert1" presStyleCnt="0"/>
      <dgm:spPr/>
    </dgm:pt>
    <dgm:pt modelId="{81CE2F05-FC61-4DE0-A1E1-4A0AF8FCD9F8}" type="pres">
      <dgm:prSet presAssocID="{CD7711A0-8E37-49DE-9BF1-36562CEAFE6A}" presName="thickLine" presStyleLbl="alignNode1" presStyleIdx="1" presStyleCnt="5"/>
      <dgm:spPr/>
    </dgm:pt>
    <dgm:pt modelId="{3813C2D8-94F2-432C-9D4C-598E4C385296}" type="pres">
      <dgm:prSet presAssocID="{CD7711A0-8E37-49DE-9BF1-36562CEAFE6A}" presName="horz1" presStyleCnt="0"/>
      <dgm:spPr/>
    </dgm:pt>
    <dgm:pt modelId="{9935B497-23B9-458D-922A-DCDBB05F298A}" type="pres">
      <dgm:prSet presAssocID="{CD7711A0-8E37-49DE-9BF1-36562CEAFE6A}" presName="tx1" presStyleLbl="revTx" presStyleIdx="1" presStyleCnt="5"/>
      <dgm:spPr/>
    </dgm:pt>
    <dgm:pt modelId="{08963C85-C6E6-4A15-8822-8CBBE7720A35}" type="pres">
      <dgm:prSet presAssocID="{CD7711A0-8E37-49DE-9BF1-36562CEAFE6A}" presName="vert1" presStyleCnt="0"/>
      <dgm:spPr/>
    </dgm:pt>
    <dgm:pt modelId="{6A345DFA-3369-47C2-8B38-1F3A947D8786}" type="pres">
      <dgm:prSet presAssocID="{5C972EBB-12FC-4B28-87E1-B2F0EE7562B1}" presName="thickLine" presStyleLbl="alignNode1" presStyleIdx="2" presStyleCnt="5"/>
      <dgm:spPr/>
    </dgm:pt>
    <dgm:pt modelId="{B8336174-9775-4780-8E7A-14772F9714E8}" type="pres">
      <dgm:prSet presAssocID="{5C972EBB-12FC-4B28-87E1-B2F0EE7562B1}" presName="horz1" presStyleCnt="0"/>
      <dgm:spPr/>
    </dgm:pt>
    <dgm:pt modelId="{D37C1458-3147-41A1-AAA2-75716E12C852}" type="pres">
      <dgm:prSet presAssocID="{5C972EBB-12FC-4B28-87E1-B2F0EE7562B1}" presName="tx1" presStyleLbl="revTx" presStyleIdx="2" presStyleCnt="5"/>
      <dgm:spPr/>
    </dgm:pt>
    <dgm:pt modelId="{284FFB8C-40A8-4BC4-88C3-DA3EA0FEFCCB}" type="pres">
      <dgm:prSet presAssocID="{5C972EBB-12FC-4B28-87E1-B2F0EE7562B1}" presName="vert1" presStyleCnt="0"/>
      <dgm:spPr/>
    </dgm:pt>
    <dgm:pt modelId="{4EB31F39-113F-4E07-A2C7-4FC03C3BE4A3}" type="pres">
      <dgm:prSet presAssocID="{05036CC5-3D90-48EE-8AE7-5EFBF155114A}" presName="thickLine" presStyleLbl="alignNode1" presStyleIdx="3" presStyleCnt="5"/>
      <dgm:spPr/>
    </dgm:pt>
    <dgm:pt modelId="{E5906CAE-1E33-4E8E-8C7A-78E3DF53A220}" type="pres">
      <dgm:prSet presAssocID="{05036CC5-3D90-48EE-8AE7-5EFBF155114A}" presName="horz1" presStyleCnt="0"/>
      <dgm:spPr/>
    </dgm:pt>
    <dgm:pt modelId="{2057AD75-4017-4A3D-B598-228D38208981}" type="pres">
      <dgm:prSet presAssocID="{05036CC5-3D90-48EE-8AE7-5EFBF155114A}" presName="tx1" presStyleLbl="revTx" presStyleIdx="3" presStyleCnt="5"/>
      <dgm:spPr/>
    </dgm:pt>
    <dgm:pt modelId="{B51797D0-2E9A-4902-BA72-D548E1DC7E9E}" type="pres">
      <dgm:prSet presAssocID="{05036CC5-3D90-48EE-8AE7-5EFBF155114A}" presName="vert1" presStyleCnt="0"/>
      <dgm:spPr/>
    </dgm:pt>
    <dgm:pt modelId="{3FFAA83A-0EB3-48A5-A8A4-E5C104A45115}" type="pres">
      <dgm:prSet presAssocID="{B5B7FE7C-8FB0-4F5A-9001-A45CC25A25E5}" presName="thickLine" presStyleLbl="alignNode1" presStyleIdx="4" presStyleCnt="5"/>
      <dgm:spPr/>
    </dgm:pt>
    <dgm:pt modelId="{C27A23B7-0349-42B2-A737-632C032FCF06}" type="pres">
      <dgm:prSet presAssocID="{B5B7FE7C-8FB0-4F5A-9001-A45CC25A25E5}" presName="horz1" presStyleCnt="0"/>
      <dgm:spPr/>
    </dgm:pt>
    <dgm:pt modelId="{6E80C9F4-2011-4ACF-B6DC-536A18E02A09}" type="pres">
      <dgm:prSet presAssocID="{B5B7FE7C-8FB0-4F5A-9001-A45CC25A25E5}" presName="tx1" presStyleLbl="revTx" presStyleIdx="4" presStyleCnt="5"/>
      <dgm:spPr/>
    </dgm:pt>
    <dgm:pt modelId="{926491C3-5874-42F0-B451-882A9A01B561}" type="pres">
      <dgm:prSet presAssocID="{B5B7FE7C-8FB0-4F5A-9001-A45CC25A25E5}" presName="vert1" presStyleCnt="0"/>
      <dgm:spPr/>
    </dgm:pt>
  </dgm:ptLst>
  <dgm:cxnLst>
    <dgm:cxn modelId="{52941505-A041-43AA-8566-8C6695CEBDC4}" srcId="{F4CCEF58-E5C7-42C6-9DFF-D50DED3FAF5E}" destId="{B5B7FE7C-8FB0-4F5A-9001-A45CC25A25E5}" srcOrd="4" destOrd="0" parTransId="{C41A0155-572A-4BCC-96E2-5B412B44BCAD}" sibTransId="{8151DB2A-6545-40F7-A5EB-D0EB4A44AB6A}"/>
    <dgm:cxn modelId="{FA46B90F-676F-4EEB-A7EA-C99E099AB842}" type="presOf" srcId="{CD7711A0-8E37-49DE-9BF1-36562CEAFE6A}" destId="{9935B497-23B9-458D-922A-DCDBB05F298A}" srcOrd="0" destOrd="0" presId="urn:microsoft.com/office/officeart/2008/layout/LinedList"/>
    <dgm:cxn modelId="{7FD0B839-B3F2-46EE-BE40-755C23D3483E}" srcId="{F4CCEF58-E5C7-42C6-9DFF-D50DED3FAF5E}" destId="{05036CC5-3D90-48EE-8AE7-5EFBF155114A}" srcOrd="3" destOrd="0" parTransId="{250F60D6-1ADB-4734-BD39-5710421BE5E6}" sibTransId="{10522FF6-F6E6-4CEA-8059-68203A334FCE}"/>
    <dgm:cxn modelId="{B261CD5C-FC47-4713-8E1A-565D86FF5866}" type="presOf" srcId="{E1E73BC6-10CF-42E0-91D2-1CF62596378A}" destId="{7FD6FAEF-ADAA-4B7B-A69A-E2AB10EB8D7B}" srcOrd="0" destOrd="0" presId="urn:microsoft.com/office/officeart/2008/layout/LinedList"/>
    <dgm:cxn modelId="{9182A563-26F0-4BBF-B160-20ECE6EC6215}" type="presOf" srcId="{05036CC5-3D90-48EE-8AE7-5EFBF155114A}" destId="{2057AD75-4017-4A3D-B598-228D38208981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1516C64C-2965-46F6-8661-1D2B8E9FC323}" srcId="{F4CCEF58-E5C7-42C6-9DFF-D50DED3FAF5E}" destId="{E1E73BC6-10CF-42E0-91D2-1CF62596378A}" srcOrd="0" destOrd="0" parTransId="{7DCC0A1A-CAC0-44CD-915D-92745DA6946A}" sibTransId="{EC954B55-8DE8-4B06-A72A-3B599781E8B9}"/>
    <dgm:cxn modelId="{48B84B8C-A05E-4A57-9922-79E3F940E445}" srcId="{F4CCEF58-E5C7-42C6-9DFF-D50DED3FAF5E}" destId="{5C972EBB-12FC-4B28-87E1-B2F0EE7562B1}" srcOrd="2" destOrd="0" parTransId="{CAE01463-0E6E-4FB0-9E61-51CE163AACDF}" sibTransId="{D9B47DD5-E220-46AF-A954-7381B08217D1}"/>
    <dgm:cxn modelId="{FA68A2CE-043D-4A4F-950C-BF284926F24D}" type="presOf" srcId="{B5B7FE7C-8FB0-4F5A-9001-A45CC25A25E5}" destId="{6E80C9F4-2011-4ACF-B6DC-536A18E02A09}" srcOrd="0" destOrd="0" presId="urn:microsoft.com/office/officeart/2008/layout/LinedList"/>
    <dgm:cxn modelId="{279167D6-6AF8-4495-B550-2826A585D515}" srcId="{F4CCEF58-E5C7-42C6-9DFF-D50DED3FAF5E}" destId="{CD7711A0-8E37-49DE-9BF1-36562CEAFE6A}" srcOrd="1" destOrd="0" parTransId="{915095BF-2DE5-4648-8B2A-D4351E65C99F}" sibTransId="{14DF42A5-0F1D-40D3-844E-F77CC3C5FF86}"/>
    <dgm:cxn modelId="{F44848F9-9C5A-4C80-AFD6-5C620C776357}" type="presOf" srcId="{5C972EBB-12FC-4B28-87E1-B2F0EE7562B1}" destId="{D37C1458-3147-41A1-AAA2-75716E12C852}" srcOrd="0" destOrd="0" presId="urn:microsoft.com/office/officeart/2008/layout/LinedList"/>
    <dgm:cxn modelId="{8141EEF5-EAE7-4000-8D76-9378ABC6BD4F}" type="presParOf" srcId="{E1EF0B65-2FDB-435F-B1FB-F3CD08248BEA}" destId="{39398DF7-0A5F-4784-8A77-C8351F1F30AE}" srcOrd="0" destOrd="0" presId="urn:microsoft.com/office/officeart/2008/layout/LinedList"/>
    <dgm:cxn modelId="{20648830-5E8F-4374-AB55-1606C983814C}" type="presParOf" srcId="{E1EF0B65-2FDB-435F-B1FB-F3CD08248BEA}" destId="{2832495A-6818-48F3-83F2-CCDD27A48FA7}" srcOrd="1" destOrd="0" presId="urn:microsoft.com/office/officeart/2008/layout/LinedList"/>
    <dgm:cxn modelId="{4560BD86-9EF8-4E42-9238-024531B7C4BD}" type="presParOf" srcId="{2832495A-6818-48F3-83F2-CCDD27A48FA7}" destId="{7FD6FAEF-ADAA-4B7B-A69A-E2AB10EB8D7B}" srcOrd="0" destOrd="0" presId="urn:microsoft.com/office/officeart/2008/layout/LinedList"/>
    <dgm:cxn modelId="{157E4E16-FED3-4AC7-A913-AC60B327750B}" type="presParOf" srcId="{2832495A-6818-48F3-83F2-CCDD27A48FA7}" destId="{593B1574-E239-4310-9590-6BA7465CF68B}" srcOrd="1" destOrd="0" presId="urn:microsoft.com/office/officeart/2008/layout/LinedList"/>
    <dgm:cxn modelId="{1CAEDF4D-71FD-41F6-B13D-22845BAE32F7}" type="presParOf" srcId="{E1EF0B65-2FDB-435F-B1FB-F3CD08248BEA}" destId="{81CE2F05-FC61-4DE0-A1E1-4A0AF8FCD9F8}" srcOrd="2" destOrd="0" presId="urn:microsoft.com/office/officeart/2008/layout/LinedList"/>
    <dgm:cxn modelId="{3F42B84E-12CF-4E16-BA1E-EB6E9E3E1DD0}" type="presParOf" srcId="{E1EF0B65-2FDB-435F-B1FB-F3CD08248BEA}" destId="{3813C2D8-94F2-432C-9D4C-598E4C385296}" srcOrd="3" destOrd="0" presId="urn:microsoft.com/office/officeart/2008/layout/LinedList"/>
    <dgm:cxn modelId="{4DEEEA04-EC97-4AB0-B3BC-882346D63452}" type="presParOf" srcId="{3813C2D8-94F2-432C-9D4C-598E4C385296}" destId="{9935B497-23B9-458D-922A-DCDBB05F298A}" srcOrd="0" destOrd="0" presId="urn:microsoft.com/office/officeart/2008/layout/LinedList"/>
    <dgm:cxn modelId="{2D10028F-3786-46B2-B91F-4E4996EB0125}" type="presParOf" srcId="{3813C2D8-94F2-432C-9D4C-598E4C385296}" destId="{08963C85-C6E6-4A15-8822-8CBBE7720A35}" srcOrd="1" destOrd="0" presId="urn:microsoft.com/office/officeart/2008/layout/LinedList"/>
    <dgm:cxn modelId="{09159FD2-FB94-4855-9B14-DE453BFB7BD6}" type="presParOf" srcId="{E1EF0B65-2FDB-435F-B1FB-F3CD08248BEA}" destId="{6A345DFA-3369-47C2-8B38-1F3A947D8786}" srcOrd="4" destOrd="0" presId="urn:microsoft.com/office/officeart/2008/layout/LinedList"/>
    <dgm:cxn modelId="{7F914F86-D2B7-4059-B753-4B5827EE0A19}" type="presParOf" srcId="{E1EF0B65-2FDB-435F-B1FB-F3CD08248BEA}" destId="{B8336174-9775-4780-8E7A-14772F9714E8}" srcOrd="5" destOrd="0" presId="urn:microsoft.com/office/officeart/2008/layout/LinedList"/>
    <dgm:cxn modelId="{82ECAFDC-0852-40E9-A183-E1633F2C8F4F}" type="presParOf" srcId="{B8336174-9775-4780-8E7A-14772F9714E8}" destId="{D37C1458-3147-41A1-AAA2-75716E12C852}" srcOrd="0" destOrd="0" presId="urn:microsoft.com/office/officeart/2008/layout/LinedList"/>
    <dgm:cxn modelId="{2C0DF1BE-C153-4A63-BCCF-6BEDA8C46255}" type="presParOf" srcId="{B8336174-9775-4780-8E7A-14772F9714E8}" destId="{284FFB8C-40A8-4BC4-88C3-DA3EA0FEFCCB}" srcOrd="1" destOrd="0" presId="urn:microsoft.com/office/officeart/2008/layout/LinedList"/>
    <dgm:cxn modelId="{CB519DA0-A293-4C78-895B-B4815646019F}" type="presParOf" srcId="{E1EF0B65-2FDB-435F-B1FB-F3CD08248BEA}" destId="{4EB31F39-113F-4E07-A2C7-4FC03C3BE4A3}" srcOrd="6" destOrd="0" presId="urn:microsoft.com/office/officeart/2008/layout/LinedList"/>
    <dgm:cxn modelId="{A21F52EF-B377-4545-9E62-6BD55090A0DE}" type="presParOf" srcId="{E1EF0B65-2FDB-435F-B1FB-F3CD08248BEA}" destId="{E5906CAE-1E33-4E8E-8C7A-78E3DF53A220}" srcOrd="7" destOrd="0" presId="urn:microsoft.com/office/officeart/2008/layout/LinedList"/>
    <dgm:cxn modelId="{AE6E5800-4BEE-4526-9787-E7DFF8E38BE5}" type="presParOf" srcId="{E5906CAE-1E33-4E8E-8C7A-78E3DF53A220}" destId="{2057AD75-4017-4A3D-B598-228D38208981}" srcOrd="0" destOrd="0" presId="urn:microsoft.com/office/officeart/2008/layout/LinedList"/>
    <dgm:cxn modelId="{EFD3E89D-2B56-41E5-810F-2EE21A4D4964}" type="presParOf" srcId="{E5906CAE-1E33-4E8E-8C7A-78E3DF53A220}" destId="{B51797D0-2E9A-4902-BA72-D548E1DC7E9E}" srcOrd="1" destOrd="0" presId="urn:microsoft.com/office/officeart/2008/layout/LinedList"/>
    <dgm:cxn modelId="{6ED02099-CEF8-4D6B-BD85-4D40266308ED}" type="presParOf" srcId="{E1EF0B65-2FDB-435F-B1FB-F3CD08248BEA}" destId="{3FFAA83A-0EB3-48A5-A8A4-E5C104A45115}" srcOrd="8" destOrd="0" presId="urn:microsoft.com/office/officeart/2008/layout/LinedList"/>
    <dgm:cxn modelId="{041A979B-77A0-4D96-830C-9E754E6E3B38}" type="presParOf" srcId="{E1EF0B65-2FDB-435F-B1FB-F3CD08248BEA}" destId="{C27A23B7-0349-42B2-A737-632C032FCF06}" srcOrd="9" destOrd="0" presId="urn:microsoft.com/office/officeart/2008/layout/LinedList"/>
    <dgm:cxn modelId="{20EF7A2B-4EE8-4F64-807B-B183E40E49F1}" type="presParOf" srcId="{C27A23B7-0349-42B2-A737-632C032FCF06}" destId="{6E80C9F4-2011-4ACF-B6DC-536A18E02A09}" srcOrd="0" destOrd="0" presId="urn:microsoft.com/office/officeart/2008/layout/LinedList"/>
    <dgm:cxn modelId="{3A5C1638-AC54-4212-8B0C-9DF3C2DDCD98}" type="presParOf" srcId="{C27A23B7-0349-42B2-A737-632C032FCF06}" destId="{926491C3-5874-42F0-B451-882A9A01B5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Trying time series model using LSTM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 dirty="0"/>
            <a:t>Studying the main reasons resulting network failure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Deployment of multi class classification on AWS </a:t>
          </a:r>
          <a:br>
            <a:rPr lang="en-US" sz="2400" dirty="0"/>
          </a:br>
          <a:r>
            <a:rPr lang="en-US" sz="2400" dirty="0"/>
            <a:t>(in progress)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06AE3-FF4D-45D3-9D75-C1205D959123}">
      <dgm:prSet custT="1"/>
      <dgm:spPr/>
      <dgm:t>
        <a:bodyPr/>
        <a:lstStyle/>
        <a:p>
          <a:pPr algn="ctr"/>
          <a:r>
            <a:rPr lang="en-US" sz="2000" dirty="0"/>
            <a:t>ID: 300327305</a:t>
          </a:r>
        </a:p>
      </dgm:t>
    </dgm:pt>
    <dgm:pt modelId="{8E32421A-734E-4A7F-856A-587079B1485C}" type="parTrans" cxnId="{C0C01F73-D6B8-4FFB-964B-DF474551A980}">
      <dgm:prSet/>
      <dgm:spPr/>
      <dgm:t>
        <a:bodyPr/>
        <a:lstStyle/>
        <a:p>
          <a:endParaRPr lang="en-US"/>
        </a:p>
      </dgm:t>
    </dgm:pt>
    <dgm:pt modelId="{BEF7B72E-4BF6-40E8-AC51-FC889CAC8562}" type="sibTrans" cxnId="{C0C01F73-D6B8-4FFB-964B-DF474551A980}">
      <dgm:prSet/>
      <dgm:spPr/>
      <dgm:t>
        <a:bodyPr/>
        <a:lstStyle/>
        <a:p>
          <a:endParaRPr lang="en-US"/>
        </a:p>
      </dgm:t>
    </dgm:pt>
    <dgm:pt modelId="{47A0C3CE-60C2-40F2-9CBA-06B0B9C7F430}">
      <dgm:prSet custT="1"/>
      <dgm:spPr/>
      <dgm:t>
        <a:bodyPr/>
        <a:lstStyle/>
        <a:p>
          <a:pPr algn="ctr"/>
          <a:r>
            <a:rPr lang="en-US" sz="2000" dirty="0"/>
            <a:t>ID: 300327218</a:t>
          </a:r>
        </a:p>
      </dgm:t>
    </dgm:pt>
    <dgm:pt modelId="{150D928F-8637-4E12-A71E-85431D202687}" type="parTrans" cxnId="{1628054B-9E68-434B-8114-1F453818C329}">
      <dgm:prSet/>
      <dgm:spPr/>
      <dgm:t>
        <a:bodyPr/>
        <a:lstStyle/>
        <a:p>
          <a:endParaRPr lang="en-US"/>
        </a:p>
      </dgm:t>
    </dgm:pt>
    <dgm:pt modelId="{50C16B42-F701-485B-B352-39EE021EF8D4}" type="sibTrans" cxnId="{1628054B-9E68-434B-8114-1F453818C329}">
      <dgm:prSet/>
      <dgm:spPr/>
      <dgm:t>
        <a:bodyPr/>
        <a:lstStyle/>
        <a:p>
          <a:endParaRPr lang="en-US"/>
        </a:p>
      </dgm:t>
    </dgm:pt>
    <dgm:pt modelId="{32688967-C67C-4290-AB68-2E915D30633A}">
      <dgm:prSet custT="1"/>
      <dgm:spPr/>
      <dgm:t>
        <a:bodyPr/>
        <a:lstStyle/>
        <a:p>
          <a:pPr algn="ctr"/>
          <a:r>
            <a:rPr lang="en-US" sz="2000" dirty="0"/>
            <a:t>ID: 300327209</a:t>
          </a:r>
        </a:p>
      </dgm:t>
    </dgm:pt>
    <dgm:pt modelId="{990E7928-675E-44F7-86AD-16A109559A7E}" type="parTrans" cxnId="{CB2FC553-4A9D-4641-92E3-2BA8877C4966}">
      <dgm:prSet/>
      <dgm:spPr/>
      <dgm:t>
        <a:bodyPr/>
        <a:lstStyle/>
        <a:p>
          <a:endParaRPr lang="en-US"/>
        </a:p>
      </dgm:t>
    </dgm:pt>
    <dgm:pt modelId="{0EAB1692-C514-46C0-8C0A-94F5E1E6CAFA}" type="sibTrans" cxnId="{CB2FC553-4A9D-4641-92E3-2BA8877C4966}">
      <dgm:prSet/>
      <dgm:spPr/>
      <dgm:t>
        <a:bodyPr/>
        <a:lstStyle/>
        <a:p>
          <a:endParaRPr lang="en-US"/>
        </a:p>
      </dgm:t>
    </dgm:pt>
    <dgm:pt modelId="{1FA8DADA-E830-4440-B1BA-DC064AEC759C}">
      <dgm:prSet custT="1"/>
      <dgm:spPr/>
      <dgm:t>
        <a:bodyPr/>
        <a:lstStyle/>
        <a:p>
          <a:pPr algn="ctr"/>
          <a:r>
            <a:rPr lang="en-US" sz="2000" dirty="0"/>
            <a:t>ID: 300327246</a:t>
          </a:r>
        </a:p>
      </dgm:t>
    </dgm:pt>
    <dgm:pt modelId="{297FBC32-B65F-4D92-9495-B60D93B8911C}" type="parTrans" cxnId="{5B70DAAC-75F3-465E-9450-E8C7247891D4}">
      <dgm:prSet/>
      <dgm:spPr/>
      <dgm:t>
        <a:bodyPr/>
        <a:lstStyle/>
        <a:p>
          <a:endParaRPr lang="en-US"/>
        </a:p>
      </dgm:t>
    </dgm:pt>
    <dgm:pt modelId="{610A4FA8-9133-4C88-A327-AB4848D19EEB}" type="sibTrans" cxnId="{5B70DAAC-75F3-465E-9450-E8C7247891D4}">
      <dgm:prSet/>
      <dgm:spPr/>
      <dgm:t>
        <a:bodyPr/>
        <a:lstStyle/>
        <a:p>
          <a:endParaRPr lang="en-US"/>
        </a:p>
      </dgm:t>
    </dgm:pt>
    <dgm:pt modelId="{77EEC114-A214-4B53-B90C-89872184BF64}">
      <dgm:prSet custT="1"/>
      <dgm:spPr/>
      <dgm:t>
        <a:bodyPr/>
        <a:lstStyle/>
        <a:p>
          <a:pPr algn="ctr"/>
          <a:r>
            <a:rPr lang="en-US" sz="2000" dirty="0"/>
            <a:t>ID: 300327290</a:t>
          </a:r>
        </a:p>
      </dgm:t>
    </dgm:pt>
    <dgm:pt modelId="{74F8941C-748A-4CDE-91DD-FE27F608EDD7}" type="parTrans" cxnId="{35099829-A122-4711-A6DC-B700CE8D8867}">
      <dgm:prSet/>
      <dgm:spPr/>
      <dgm:t>
        <a:bodyPr/>
        <a:lstStyle/>
        <a:p>
          <a:endParaRPr lang="en-US"/>
        </a:p>
      </dgm:t>
    </dgm:pt>
    <dgm:pt modelId="{1076F4B5-0A04-4DF4-BC5C-BB1C7BD167DB}" type="sibTrans" cxnId="{35099829-A122-4711-A6DC-B700CE8D8867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E8F649D2-3EE9-46D0-B85A-F439C59D3553}" type="pres">
      <dgm:prSet presAssocID="{1FA8DADA-E830-4440-B1BA-DC064AEC759C}" presName="thickLine" presStyleLbl="alignNode1" presStyleIdx="0" presStyleCnt="5"/>
      <dgm:spPr/>
    </dgm:pt>
    <dgm:pt modelId="{6ABA028D-481B-466C-8BF4-ECCD55E09455}" type="pres">
      <dgm:prSet presAssocID="{1FA8DADA-E830-4440-B1BA-DC064AEC759C}" presName="horz1" presStyleCnt="0"/>
      <dgm:spPr/>
    </dgm:pt>
    <dgm:pt modelId="{31C1F3AF-3A57-4D2F-B2AE-9DA28AAA7099}" type="pres">
      <dgm:prSet presAssocID="{1FA8DADA-E830-4440-B1BA-DC064AEC759C}" presName="tx1" presStyleLbl="revTx" presStyleIdx="0" presStyleCnt="5"/>
      <dgm:spPr/>
    </dgm:pt>
    <dgm:pt modelId="{8D887AB0-8387-415C-894C-399F9C2B0141}" type="pres">
      <dgm:prSet presAssocID="{1FA8DADA-E830-4440-B1BA-DC064AEC759C}" presName="vert1" presStyleCnt="0"/>
      <dgm:spPr/>
    </dgm:pt>
    <dgm:pt modelId="{446F3EFD-1355-4D3D-A849-19D8C4ED7B8D}" type="pres">
      <dgm:prSet presAssocID="{32688967-C67C-4290-AB68-2E915D30633A}" presName="thickLine" presStyleLbl="alignNode1" presStyleIdx="1" presStyleCnt="5"/>
      <dgm:spPr/>
    </dgm:pt>
    <dgm:pt modelId="{041C1945-B0AA-43B5-95F6-9F1BC0BC0CC5}" type="pres">
      <dgm:prSet presAssocID="{32688967-C67C-4290-AB68-2E915D30633A}" presName="horz1" presStyleCnt="0"/>
      <dgm:spPr/>
    </dgm:pt>
    <dgm:pt modelId="{500869D0-6471-445B-ADE7-59038F4EB0EF}" type="pres">
      <dgm:prSet presAssocID="{32688967-C67C-4290-AB68-2E915D30633A}" presName="tx1" presStyleLbl="revTx" presStyleIdx="1" presStyleCnt="5"/>
      <dgm:spPr/>
    </dgm:pt>
    <dgm:pt modelId="{0F290800-5481-4DDD-B99C-2C60680CAB95}" type="pres">
      <dgm:prSet presAssocID="{32688967-C67C-4290-AB68-2E915D30633A}" presName="vert1" presStyleCnt="0"/>
      <dgm:spPr/>
    </dgm:pt>
    <dgm:pt modelId="{20B5A5EA-2C58-4228-B6E6-91A1FE141CB5}" type="pres">
      <dgm:prSet presAssocID="{ECE06AE3-FF4D-45D3-9D75-C1205D959123}" presName="thickLine" presStyleLbl="alignNode1" presStyleIdx="2" presStyleCnt="5"/>
      <dgm:spPr/>
    </dgm:pt>
    <dgm:pt modelId="{41B15EC8-FE25-4217-A8DF-C44341EF65A9}" type="pres">
      <dgm:prSet presAssocID="{ECE06AE3-FF4D-45D3-9D75-C1205D959123}" presName="horz1" presStyleCnt="0"/>
      <dgm:spPr/>
    </dgm:pt>
    <dgm:pt modelId="{3524BEE3-DB68-47F2-A946-8062F58B6D3F}" type="pres">
      <dgm:prSet presAssocID="{ECE06AE3-FF4D-45D3-9D75-C1205D959123}" presName="tx1" presStyleLbl="revTx" presStyleIdx="2" presStyleCnt="5"/>
      <dgm:spPr/>
    </dgm:pt>
    <dgm:pt modelId="{24B22803-1A39-4F25-9653-B281BEFCC020}" type="pres">
      <dgm:prSet presAssocID="{ECE06AE3-FF4D-45D3-9D75-C1205D959123}" presName="vert1" presStyleCnt="0"/>
      <dgm:spPr/>
    </dgm:pt>
    <dgm:pt modelId="{2C2E72FD-4F90-460F-A7A1-C808512CB963}" type="pres">
      <dgm:prSet presAssocID="{47A0C3CE-60C2-40F2-9CBA-06B0B9C7F430}" presName="thickLine" presStyleLbl="alignNode1" presStyleIdx="3" presStyleCnt="5"/>
      <dgm:spPr/>
    </dgm:pt>
    <dgm:pt modelId="{5CD6D2E6-5ECB-4BF0-97F4-E79A5BB6AC19}" type="pres">
      <dgm:prSet presAssocID="{47A0C3CE-60C2-40F2-9CBA-06B0B9C7F430}" presName="horz1" presStyleCnt="0"/>
      <dgm:spPr/>
    </dgm:pt>
    <dgm:pt modelId="{ADDC4D43-92A2-4CF9-A5D7-2B499B3E19AC}" type="pres">
      <dgm:prSet presAssocID="{47A0C3CE-60C2-40F2-9CBA-06B0B9C7F430}" presName="tx1" presStyleLbl="revTx" presStyleIdx="3" presStyleCnt="5"/>
      <dgm:spPr/>
    </dgm:pt>
    <dgm:pt modelId="{DB4BBAFE-3081-4184-AC73-258EF1E3F1B8}" type="pres">
      <dgm:prSet presAssocID="{47A0C3CE-60C2-40F2-9CBA-06B0B9C7F430}" presName="vert1" presStyleCnt="0"/>
      <dgm:spPr/>
    </dgm:pt>
    <dgm:pt modelId="{DC41BBD1-3BDC-4CB2-96A4-74DCCFA7379A}" type="pres">
      <dgm:prSet presAssocID="{77EEC114-A214-4B53-B90C-89872184BF64}" presName="thickLine" presStyleLbl="alignNode1" presStyleIdx="4" presStyleCnt="5"/>
      <dgm:spPr/>
    </dgm:pt>
    <dgm:pt modelId="{BC778BC2-793A-4333-B842-96048AC66BB5}" type="pres">
      <dgm:prSet presAssocID="{77EEC114-A214-4B53-B90C-89872184BF64}" presName="horz1" presStyleCnt="0"/>
      <dgm:spPr/>
    </dgm:pt>
    <dgm:pt modelId="{F30743C9-E6A5-49B0-A856-33E9708D5FC8}" type="pres">
      <dgm:prSet presAssocID="{77EEC114-A214-4B53-B90C-89872184BF64}" presName="tx1" presStyleLbl="revTx" presStyleIdx="4" presStyleCnt="5"/>
      <dgm:spPr/>
    </dgm:pt>
    <dgm:pt modelId="{68399335-EDA5-409E-952C-CEF7B329E273}" type="pres">
      <dgm:prSet presAssocID="{77EEC114-A214-4B53-B90C-89872184BF64}" presName="vert1" presStyleCnt="0"/>
      <dgm:spPr/>
    </dgm:pt>
  </dgm:ptLst>
  <dgm:cxnLst>
    <dgm:cxn modelId="{35099829-A122-4711-A6DC-B700CE8D8867}" srcId="{F4CCEF58-E5C7-42C6-9DFF-D50DED3FAF5E}" destId="{77EEC114-A214-4B53-B90C-89872184BF64}" srcOrd="4" destOrd="0" parTransId="{74F8941C-748A-4CDE-91DD-FE27F608EDD7}" sibTransId="{1076F4B5-0A04-4DF4-BC5C-BB1C7BD167D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1628054B-9E68-434B-8114-1F453818C329}" srcId="{F4CCEF58-E5C7-42C6-9DFF-D50DED3FAF5E}" destId="{47A0C3CE-60C2-40F2-9CBA-06B0B9C7F430}" srcOrd="3" destOrd="0" parTransId="{150D928F-8637-4E12-A71E-85431D202687}" sibTransId="{50C16B42-F701-485B-B352-39EE021EF8D4}"/>
    <dgm:cxn modelId="{CFD9836B-F8F5-468E-BCE4-DA01C1FBD67B}" type="presOf" srcId="{77EEC114-A214-4B53-B90C-89872184BF64}" destId="{F30743C9-E6A5-49B0-A856-33E9708D5FC8}" srcOrd="0" destOrd="0" presId="urn:microsoft.com/office/officeart/2008/layout/LinedList"/>
    <dgm:cxn modelId="{C0C01F73-D6B8-4FFB-964B-DF474551A980}" srcId="{F4CCEF58-E5C7-42C6-9DFF-D50DED3FAF5E}" destId="{ECE06AE3-FF4D-45D3-9D75-C1205D959123}" srcOrd="2" destOrd="0" parTransId="{8E32421A-734E-4A7F-856A-587079B1485C}" sibTransId="{BEF7B72E-4BF6-40E8-AC51-FC889CAC8562}"/>
    <dgm:cxn modelId="{CB2FC553-4A9D-4641-92E3-2BA8877C4966}" srcId="{F4CCEF58-E5C7-42C6-9DFF-D50DED3FAF5E}" destId="{32688967-C67C-4290-AB68-2E915D30633A}" srcOrd="1" destOrd="0" parTransId="{990E7928-675E-44F7-86AD-16A109559A7E}" sibTransId="{0EAB1692-C514-46C0-8C0A-94F5E1E6CAFA}"/>
    <dgm:cxn modelId="{0912D077-3380-458C-BE34-869871541DE3}" type="presOf" srcId="{ECE06AE3-FF4D-45D3-9D75-C1205D959123}" destId="{3524BEE3-DB68-47F2-A946-8062F58B6D3F}" srcOrd="0" destOrd="0" presId="urn:microsoft.com/office/officeart/2008/layout/LinedList"/>
    <dgm:cxn modelId="{F8757591-6148-404E-BFAF-6EE87DEA75BC}" type="presOf" srcId="{47A0C3CE-60C2-40F2-9CBA-06B0B9C7F430}" destId="{ADDC4D43-92A2-4CF9-A5D7-2B499B3E19AC}" srcOrd="0" destOrd="0" presId="urn:microsoft.com/office/officeart/2008/layout/LinedList"/>
    <dgm:cxn modelId="{5B70DAAC-75F3-465E-9450-E8C7247891D4}" srcId="{F4CCEF58-E5C7-42C6-9DFF-D50DED3FAF5E}" destId="{1FA8DADA-E830-4440-B1BA-DC064AEC759C}" srcOrd="0" destOrd="0" parTransId="{297FBC32-B65F-4D92-9495-B60D93B8911C}" sibTransId="{610A4FA8-9133-4C88-A327-AB4848D19EEB}"/>
    <dgm:cxn modelId="{D90779D4-35CB-4F6C-BA84-AA26DC32E06B}" type="presOf" srcId="{32688967-C67C-4290-AB68-2E915D30633A}" destId="{500869D0-6471-445B-ADE7-59038F4EB0EF}" srcOrd="0" destOrd="0" presId="urn:microsoft.com/office/officeart/2008/layout/LinedList"/>
    <dgm:cxn modelId="{854FF9D6-0E7F-4A27-94DB-228687F7365D}" type="presOf" srcId="{1FA8DADA-E830-4440-B1BA-DC064AEC759C}" destId="{31C1F3AF-3A57-4D2F-B2AE-9DA28AAA7099}" srcOrd="0" destOrd="0" presId="urn:microsoft.com/office/officeart/2008/layout/LinedList"/>
    <dgm:cxn modelId="{2A72210C-AC10-4F9F-A15E-F1DA8E159316}" type="presParOf" srcId="{E1EF0B65-2FDB-435F-B1FB-F3CD08248BEA}" destId="{E8F649D2-3EE9-46D0-B85A-F439C59D3553}" srcOrd="0" destOrd="0" presId="urn:microsoft.com/office/officeart/2008/layout/LinedList"/>
    <dgm:cxn modelId="{732B3139-A152-48F5-9962-798DA0CDD5D8}" type="presParOf" srcId="{E1EF0B65-2FDB-435F-B1FB-F3CD08248BEA}" destId="{6ABA028D-481B-466C-8BF4-ECCD55E09455}" srcOrd="1" destOrd="0" presId="urn:microsoft.com/office/officeart/2008/layout/LinedList"/>
    <dgm:cxn modelId="{DFFE8CAC-460E-4B69-95FD-BD1A6799552A}" type="presParOf" srcId="{6ABA028D-481B-466C-8BF4-ECCD55E09455}" destId="{31C1F3AF-3A57-4D2F-B2AE-9DA28AAA7099}" srcOrd="0" destOrd="0" presId="urn:microsoft.com/office/officeart/2008/layout/LinedList"/>
    <dgm:cxn modelId="{0EE80BBF-8D6A-4701-A404-C772A8C13EA1}" type="presParOf" srcId="{6ABA028D-481B-466C-8BF4-ECCD55E09455}" destId="{8D887AB0-8387-415C-894C-399F9C2B0141}" srcOrd="1" destOrd="0" presId="urn:microsoft.com/office/officeart/2008/layout/LinedList"/>
    <dgm:cxn modelId="{A3ADB15A-4A80-448D-85C2-6880E453CC78}" type="presParOf" srcId="{E1EF0B65-2FDB-435F-B1FB-F3CD08248BEA}" destId="{446F3EFD-1355-4D3D-A849-19D8C4ED7B8D}" srcOrd="2" destOrd="0" presId="urn:microsoft.com/office/officeart/2008/layout/LinedList"/>
    <dgm:cxn modelId="{E8F45DBF-B381-41FE-9036-E1A4EDA11C9E}" type="presParOf" srcId="{E1EF0B65-2FDB-435F-B1FB-F3CD08248BEA}" destId="{041C1945-B0AA-43B5-95F6-9F1BC0BC0CC5}" srcOrd="3" destOrd="0" presId="urn:microsoft.com/office/officeart/2008/layout/LinedList"/>
    <dgm:cxn modelId="{B92F2B97-B4B9-4CFE-9FCB-527047B4B455}" type="presParOf" srcId="{041C1945-B0AA-43B5-95F6-9F1BC0BC0CC5}" destId="{500869D0-6471-445B-ADE7-59038F4EB0EF}" srcOrd="0" destOrd="0" presId="urn:microsoft.com/office/officeart/2008/layout/LinedList"/>
    <dgm:cxn modelId="{ED96DB68-EDBF-4050-BCAE-264327BB8D73}" type="presParOf" srcId="{041C1945-B0AA-43B5-95F6-9F1BC0BC0CC5}" destId="{0F290800-5481-4DDD-B99C-2C60680CAB95}" srcOrd="1" destOrd="0" presId="urn:microsoft.com/office/officeart/2008/layout/LinedList"/>
    <dgm:cxn modelId="{A2183825-4DA9-4BE1-A2A5-63FE1C152B1F}" type="presParOf" srcId="{E1EF0B65-2FDB-435F-B1FB-F3CD08248BEA}" destId="{20B5A5EA-2C58-4228-B6E6-91A1FE141CB5}" srcOrd="4" destOrd="0" presId="urn:microsoft.com/office/officeart/2008/layout/LinedList"/>
    <dgm:cxn modelId="{012343F0-DEDE-4926-8CB3-D044B5B51130}" type="presParOf" srcId="{E1EF0B65-2FDB-435F-B1FB-F3CD08248BEA}" destId="{41B15EC8-FE25-4217-A8DF-C44341EF65A9}" srcOrd="5" destOrd="0" presId="urn:microsoft.com/office/officeart/2008/layout/LinedList"/>
    <dgm:cxn modelId="{CD15BCC0-61EE-421B-88F6-04DB5BAC50D6}" type="presParOf" srcId="{41B15EC8-FE25-4217-A8DF-C44341EF65A9}" destId="{3524BEE3-DB68-47F2-A946-8062F58B6D3F}" srcOrd="0" destOrd="0" presId="urn:microsoft.com/office/officeart/2008/layout/LinedList"/>
    <dgm:cxn modelId="{069218D5-FB3E-4C77-A063-34CD2C68E02A}" type="presParOf" srcId="{41B15EC8-FE25-4217-A8DF-C44341EF65A9}" destId="{24B22803-1A39-4F25-9653-B281BEFCC020}" srcOrd="1" destOrd="0" presId="urn:microsoft.com/office/officeart/2008/layout/LinedList"/>
    <dgm:cxn modelId="{994A9DD5-B341-4E97-85A5-F6D322BAFDA4}" type="presParOf" srcId="{E1EF0B65-2FDB-435F-B1FB-F3CD08248BEA}" destId="{2C2E72FD-4F90-460F-A7A1-C808512CB963}" srcOrd="6" destOrd="0" presId="urn:microsoft.com/office/officeart/2008/layout/LinedList"/>
    <dgm:cxn modelId="{1FE8EAFB-E89B-430B-B485-A7EE3C091523}" type="presParOf" srcId="{E1EF0B65-2FDB-435F-B1FB-F3CD08248BEA}" destId="{5CD6D2E6-5ECB-4BF0-97F4-E79A5BB6AC19}" srcOrd="7" destOrd="0" presId="urn:microsoft.com/office/officeart/2008/layout/LinedList"/>
    <dgm:cxn modelId="{650E1447-B895-429A-96D0-8254684F5CE0}" type="presParOf" srcId="{5CD6D2E6-5ECB-4BF0-97F4-E79A5BB6AC19}" destId="{ADDC4D43-92A2-4CF9-A5D7-2B499B3E19AC}" srcOrd="0" destOrd="0" presId="urn:microsoft.com/office/officeart/2008/layout/LinedList"/>
    <dgm:cxn modelId="{6FD88E06-B8EC-4AAA-A0E6-B54F0A3D6EDA}" type="presParOf" srcId="{5CD6D2E6-5ECB-4BF0-97F4-E79A5BB6AC19}" destId="{DB4BBAFE-3081-4184-AC73-258EF1E3F1B8}" srcOrd="1" destOrd="0" presId="urn:microsoft.com/office/officeart/2008/layout/LinedList"/>
    <dgm:cxn modelId="{6342ADC8-760F-4685-8D79-2C67F56CAFF4}" type="presParOf" srcId="{E1EF0B65-2FDB-435F-B1FB-F3CD08248BEA}" destId="{DC41BBD1-3BDC-4CB2-96A4-74DCCFA7379A}" srcOrd="8" destOrd="0" presId="urn:microsoft.com/office/officeart/2008/layout/LinedList"/>
    <dgm:cxn modelId="{D5D72979-4265-46F4-93B5-2AB93670D590}" type="presParOf" srcId="{E1EF0B65-2FDB-435F-B1FB-F3CD08248BEA}" destId="{BC778BC2-793A-4333-B842-96048AC66BB5}" srcOrd="9" destOrd="0" presId="urn:microsoft.com/office/officeart/2008/layout/LinedList"/>
    <dgm:cxn modelId="{6A5A6012-1F7C-4EDB-9F48-FA92B09D1510}" type="presParOf" srcId="{BC778BC2-793A-4333-B842-96048AC66BB5}" destId="{F30743C9-E6A5-49B0-A856-33E9708D5FC8}" srcOrd="0" destOrd="0" presId="urn:microsoft.com/office/officeart/2008/layout/LinedList"/>
    <dgm:cxn modelId="{5C54D270-DD65-45C3-8E09-2CCA5FD28605}" type="presParOf" srcId="{BC778BC2-793A-4333-B842-96048AC66BB5}" destId="{68399335-EDA5-409E-952C-CEF7B329E2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/>
      <dgm:spPr/>
      <dgm:t>
        <a:bodyPr/>
        <a:lstStyle/>
        <a:p>
          <a:r>
            <a:rPr lang="en-US" dirty="0"/>
            <a:t>Problem Definition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55CBE9EA-DFC1-4422-A1A9-D6D5B73AD837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+mn-lt"/>
              <a:ea typeface="+mn-ea"/>
              <a:cs typeface="+mn-cs"/>
            </a:rPr>
            <a:t>Potential Benefits to Sponsor/Users</a:t>
          </a:r>
          <a:endParaRPr lang="en-US" dirty="0"/>
        </a:p>
      </dgm:t>
    </dgm:pt>
    <dgm:pt modelId="{03AE7D67-892D-4C60-8B8A-AC00EBAC0C1D}" type="parTrans" cxnId="{59A9BEA6-8662-4461-A2A6-6C706B7AEC63}">
      <dgm:prSet/>
      <dgm:spPr/>
      <dgm:t>
        <a:bodyPr/>
        <a:lstStyle/>
        <a:p>
          <a:endParaRPr lang="en-US"/>
        </a:p>
      </dgm:t>
    </dgm:pt>
    <dgm:pt modelId="{632FF710-4A06-4EBE-ADE3-4A8561B84E6B}" type="sibTrans" cxnId="{59A9BEA6-8662-4461-A2A6-6C706B7AEC63}">
      <dgm:prSet/>
      <dgm:spPr/>
      <dgm:t>
        <a:bodyPr/>
        <a:lstStyle/>
        <a:p>
          <a:endParaRPr lang="en-US"/>
        </a:p>
      </dgm:t>
    </dgm:pt>
    <dgm:pt modelId="{26AC3951-EA1C-463D-A8BB-F17672951D8F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+mn-lt"/>
              <a:ea typeface="+mn-ea"/>
              <a:cs typeface="+mn-cs"/>
            </a:rPr>
            <a:t>Project Guidance</a:t>
          </a:r>
          <a:endParaRPr lang="en-US" dirty="0"/>
        </a:p>
      </dgm:t>
    </dgm:pt>
    <dgm:pt modelId="{E6CB8FEE-19CC-4682-AF7B-5B60589B65AD}" type="parTrans" cxnId="{5548CA35-5E34-4FEE-9834-67E631F7CD6F}">
      <dgm:prSet/>
      <dgm:spPr/>
      <dgm:t>
        <a:bodyPr/>
        <a:lstStyle/>
        <a:p>
          <a:endParaRPr lang="en-US"/>
        </a:p>
      </dgm:t>
    </dgm:pt>
    <dgm:pt modelId="{E09E9272-A1E7-4393-AFC2-194FE5F44DF7}" type="sibTrans" cxnId="{5548CA35-5E34-4FEE-9834-67E631F7CD6F}">
      <dgm:prSet/>
      <dgm:spPr/>
      <dgm:t>
        <a:bodyPr/>
        <a:lstStyle/>
        <a:p>
          <a:endParaRPr lang="en-US"/>
        </a:p>
      </dgm:t>
    </dgm:pt>
    <dgm:pt modelId="{49B72CD6-EC61-4CE6-BA3A-E5F8243C7F54}">
      <dgm:prSet/>
      <dgm:spPr/>
      <dgm:t>
        <a:bodyPr/>
        <a:lstStyle/>
        <a:p>
          <a:pPr>
            <a:buNone/>
          </a:pPr>
          <a:r>
            <a:rPr lang="en-US" dirty="0"/>
            <a:t>Screenshots</a:t>
          </a:r>
        </a:p>
      </dgm:t>
    </dgm:pt>
    <dgm:pt modelId="{1B228A12-7BC9-4FAA-8753-F015DF4682B4}" type="parTrans" cxnId="{528C45C4-5C25-407C-B559-3CC22D6CBFBE}">
      <dgm:prSet/>
      <dgm:spPr/>
      <dgm:t>
        <a:bodyPr/>
        <a:lstStyle/>
        <a:p>
          <a:endParaRPr lang="en-US"/>
        </a:p>
      </dgm:t>
    </dgm:pt>
    <dgm:pt modelId="{C058676F-BD83-4E1B-846D-546F4AA78851}" type="sibTrans" cxnId="{528C45C4-5C25-407C-B559-3CC22D6CBFBE}">
      <dgm:prSet/>
      <dgm:spPr/>
      <dgm:t>
        <a:bodyPr/>
        <a:lstStyle/>
        <a:p>
          <a:endParaRPr lang="en-US"/>
        </a:p>
      </dgm:t>
    </dgm:pt>
    <dgm:pt modelId="{41FBFF4F-99E4-476D-A42C-80599426C64C}">
      <dgm:prSet/>
      <dgm:spPr/>
      <dgm:t>
        <a:bodyPr/>
        <a:lstStyle/>
        <a:p>
          <a:pPr>
            <a:buNone/>
          </a:pPr>
          <a:r>
            <a:rPr lang="en-US" dirty="0"/>
            <a:t>Critical Requirements 1</a:t>
          </a:r>
        </a:p>
      </dgm:t>
    </dgm:pt>
    <dgm:pt modelId="{982AB6A0-9817-45D9-B632-9E9F033A3B5F}" type="parTrans" cxnId="{A36CF0BC-CAC4-4D60-BA26-38CB0E436356}">
      <dgm:prSet/>
      <dgm:spPr/>
      <dgm:t>
        <a:bodyPr/>
        <a:lstStyle/>
        <a:p>
          <a:endParaRPr lang="en-US"/>
        </a:p>
      </dgm:t>
    </dgm:pt>
    <dgm:pt modelId="{DDCD0187-CD32-4AF8-B859-F7448D4BDDEC}" type="sibTrans" cxnId="{A36CF0BC-CAC4-4D60-BA26-38CB0E436356}">
      <dgm:prSet/>
      <dgm:spPr/>
      <dgm:t>
        <a:bodyPr/>
        <a:lstStyle/>
        <a:p>
          <a:endParaRPr lang="en-US"/>
        </a:p>
      </dgm:t>
    </dgm:pt>
    <dgm:pt modelId="{CB9E6EB0-9755-4012-9399-FAA498D693A3}">
      <dgm:prSet/>
      <dgm:spPr/>
      <dgm:t>
        <a:bodyPr/>
        <a:lstStyle/>
        <a:p>
          <a:pPr>
            <a:buNone/>
          </a:pPr>
          <a:r>
            <a:rPr lang="en-US" dirty="0"/>
            <a:t>Solutions 1</a:t>
          </a:r>
        </a:p>
      </dgm:t>
    </dgm:pt>
    <dgm:pt modelId="{5407D3E5-7819-4BAA-908B-65E944902D28}" type="parTrans" cxnId="{09BC30F2-39E6-416F-87E0-2C1A54B58600}">
      <dgm:prSet/>
      <dgm:spPr/>
      <dgm:t>
        <a:bodyPr/>
        <a:lstStyle/>
        <a:p>
          <a:endParaRPr lang="en-US"/>
        </a:p>
      </dgm:t>
    </dgm:pt>
    <dgm:pt modelId="{57CB46B4-8B35-4DC1-B9B0-09F7AEE5F94E}" type="sibTrans" cxnId="{09BC30F2-39E6-416F-87E0-2C1A54B58600}">
      <dgm:prSet/>
      <dgm:spPr/>
      <dgm:t>
        <a:bodyPr/>
        <a:lstStyle/>
        <a:p>
          <a:endParaRPr lang="en-US"/>
        </a:p>
      </dgm:t>
    </dgm:pt>
    <dgm:pt modelId="{B8638CC4-A7D8-47AD-9B94-C3A550C35AF1}">
      <dgm:prSet/>
      <dgm:spPr/>
      <dgm:t>
        <a:bodyPr/>
        <a:lstStyle/>
        <a:p>
          <a:pPr>
            <a:buNone/>
          </a:pPr>
          <a:r>
            <a:rPr lang="en-US" dirty="0"/>
            <a:t>Critical Requirements 2</a:t>
          </a:r>
        </a:p>
      </dgm:t>
    </dgm:pt>
    <dgm:pt modelId="{95263CC2-1A73-4455-AD97-C95B7492BFD1}" type="parTrans" cxnId="{5E00D2B6-BDCA-453D-A930-190BF286B4F2}">
      <dgm:prSet/>
      <dgm:spPr/>
      <dgm:t>
        <a:bodyPr/>
        <a:lstStyle/>
        <a:p>
          <a:endParaRPr lang="en-US"/>
        </a:p>
      </dgm:t>
    </dgm:pt>
    <dgm:pt modelId="{44CC9DE1-AF02-4C1C-903C-4E8E9A973890}" type="sibTrans" cxnId="{5E00D2B6-BDCA-453D-A930-190BF286B4F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7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7"/>
      <dgm:spPr/>
    </dgm:pt>
    <dgm:pt modelId="{2A3BD4FE-0B90-4D76-AC71-FE96EBC63B7D}" type="pres">
      <dgm:prSet presAssocID="{11D8906D-BA09-440E-AAE3-D8E8FA922266}" presName="vert1" presStyleCnt="0"/>
      <dgm:spPr/>
    </dgm:pt>
    <dgm:pt modelId="{86C236BB-B5A2-47E2-80B1-6A2AEB5897D1}" type="pres">
      <dgm:prSet presAssocID="{55CBE9EA-DFC1-4422-A1A9-D6D5B73AD837}" presName="thickLine" presStyleLbl="alignNode1" presStyleIdx="1" presStyleCnt="7"/>
      <dgm:spPr/>
    </dgm:pt>
    <dgm:pt modelId="{FF86797E-406C-40F4-92EC-E6BD39BC7420}" type="pres">
      <dgm:prSet presAssocID="{55CBE9EA-DFC1-4422-A1A9-D6D5B73AD837}" presName="horz1" presStyleCnt="0"/>
      <dgm:spPr/>
    </dgm:pt>
    <dgm:pt modelId="{45CC1882-6682-44DE-9C7F-3682E25968E6}" type="pres">
      <dgm:prSet presAssocID="{55CBE9EA-DFC1-4422-A1A9-D6D5B73AD837}" presName="tx1" presStyleLbl="revTx" presStyleIdx="1" presStyleCnt="7"/>
      <dgm:spPr/>
    </dgm:pt>
    <dgm:pt modelId="{0B54131E-3B39-490F-8AE3-FF2FF6350BAE}" type="pres">
      <dgm:prSet presAssocID="{55CBE9EA-DFC1-4422-A1A9-D6D5B73AD837}" presName="vert1" presStyleCnt="0"/>
      <dgm:spPr/>
    </dgm:pt>
    <dgm:pt modelId="{D8780F5B-1DD6-4D3F-BE33-CA12FF2C0E3D}" type="pres">
      <dgm:prSet presAssocID="{26AC3951-EA1C-463D-A8BB-F17672951D8F}" presName="thickLine" presStyleLbl="alignNode1" presStyleIdx="2" presStyleCnt="7"/>
      <dgm:spPr/>
    </dgm:pt>
    <dgm:pt modelId="{E487B351-9678-46F2-8A69-A5C2DB55BE34}" type="pres">
      <dgm:prSet presAssocID="{26AC3951-EA1C-463D-A8BB-F17672951D8F}" presName="horz1" presStyleCnt="0"/>
      <dgm:spPr/>
    </dgm:pt>
    <dgm:pt modelId="{E156F3C5-092B-43A8-94E1-A3060ECDE37E}" type="pres">
      <dgm:prSet presAssocID="{26AC3951-EA1C-463D-A8BB-F17672951D8F}" presName="tx1" presStyleLbl="revTx" presStyleIdx="2" presStyleCnt="7"/>
      <dgm:spPr/>
    </dgm:pt>
    <dgm:pt modelId="{A3FC2246-3D3C-4E7E-841F-1689F85E5C97}" type="pres">
      <dgm:prSet presAssocID="{26AC3951-EA1C-463D-A8BB-F17672951D8F}" presName="vert1" presStyleCnt="0"/>
      <dgm:spPr/>
    </dgm:pt>
    <dgm:pt modelId="{2859B353-3DB1-482B-82F2-B41F0522E347}" type="pres">
      <dgm:prSet presAssocID="{49B72CD6-EC61-4CE6-BA3A-E5F8243C7F54}" presName="thickLine" presStyleLbl="alignNode1" presStyleIdx="3" presStyleCnt="7"/>
      <dgm:spPr/>
    </dgm:pt>
    <dgm:pt modelId="{47FD60E4-CB35-4306-BE1E-8C917D6ED635}" type="pres">
      <dgm:prSet presAssocID="{49B72CD6-EC61-4CE6-BA3A-E5F8243C7F54}" presName="horz1" presStyleCnt="0"/>
      <dgm:spPr/>
    </dgm:pt>
    <dgm:pt modelId="{22F22527-2FE5-48CC-BE6D-75AB190A707B}" type="pres">
      <dgm:prSet presAssocID="{49B72CD6-EC61-4CE6-BA3A-E5F8243C7F54}" presName="tx1" presStyleLbl="revTx" presStyleIdx="3" presStyleCnt="7"/>
      <dgm:spPr/>
    </dgm:pt>
    <dgm:pt modelId="{268040A2-2024-4DD4-BDB4-BC1282DA7407}" type="pres">
      <dgm:prSet presAssocID="{49B72CD6-EC61-4CE6-BA3A-E5F8243C7F54}" presName="vert1" presStyleCnt="0"/>
      <dgm:spPr/>
    </dgm:pt>
    <dgm:pt modelId="{A0EFCD3E-617A-40D4-8ACA-5374F2FAB57F}" type="pres">
      <dgm:prSet presAssocID="{41FBFF4F-99E4-476D-A42C-80599426C64C}" presName="thickLine" presStyleLbl="alignNode1" presStyleIdx="4" presStyleCnt="7"/>
      <dgm:spPr/>
    </dgm:pt>
    <dgm:pt modelId="{0380A326-E061-4501-A016-23C65F28602A}" type="pres">
      <dgm:prSet presAssocID="{41FBFF4F-99E4-476D-A42C-80599426C64C}" presName="horz1" presStyleCnt="0"/>
      <dgm:spPr/>
    </dgm:pt>
    <dgm:pt modelId="{E8007249-6703-4587-9B13-99BE468163D1}" type="pres">
      <dgm:prSet presAssocID="{41FBFF4F-99E4-476D-A42C-80599426C64C}" presName="tx1" presStyleLbl="revTx" presStyleIdx="4" presStyleCnt="7"/>
      <dgm:spPr/>
    </dgm:pt>
    <dgm:pt modelId="{878719A4-5E1E-4EC1-98F7-31B84FA8F0DC}" type="pres">
      <dgm:prSet presAssocID="{41FBFF4F-99E4-476D-A42C-80599426C64C}" presName="vert1" presStyleCnt="0"/>
      <dgm:spPr/>
    </dgm:pt>
    <dgm:pt modelId="{D59DA404-5E97-499C-B224-76B58482EC18}" type="pres">
      <dgm:prSet presAssocID="{CB9E6EB0-9755-4012-9399-FAA498D693A3}" presName="thickLine" presStyleLbl="alignNode1" presStyleIdx="5" presStyleCnt="7"/>
      <dgm:spPr/>
    </dgm:pt>
    <dgm:pt modelId="{114A2B55-921B-45FA-B648-C02D12F6B2D9}" type="pres">
      <dgm:prSet presAssocID="{CB9E6EB0-9755-4012-9399-FAA498D693A3}" presName="horz1" presStyleCnt="0"/>
      <dgm:spPr/>
    </dgm:pt>
    <dgm:pt modelId="{11D30651-2565-44F9-B17C-538991668403}" type="pres">
      <dgm:prSet presAssocID="{CB9E6EB0-9755-4012-9399-FAA498D693A3}" presName="tx1" presStyleLbl="revTx" presStyleIdx="5" presStyleCnt="7"/>
      <dgm:spPr/>
    </dgm:pt>
    <dgm:pt modelId="{3030ACB3-6425-45AE-9BD8-FA86DD58D719}" type="pres">
      <dgm:prSet presAssocID="{CB9E6EB0-9755-4012-9399-FAA498D693A3}" presName="vert1" presStyleCnt="0"/>
      <dgm:spPr/>
    </dgm:pt>
    <dgm:pt modelId="{F8BA642C-6722-4F3E-9BD6-6217FDCB2C6F}" type="pres">
      <dgm:prSet presAssocID="{B8638CC4-A7D8-47AD-9B94-C3A550C35AF1}" presName="thickLine" presStyleLbl="alignNode1" presStyleIdx="6" presStyleCnt="7"/>
      <dgm:spPr/>
    </dgm:pt>
    <dgm:pt modelId="{38A132EA-D21D-49EF-9D27-445FE8C0F0AA}" type="pres">
      <dgm:prSet presAssocID="{B8638CC4-A7D8-47AD-9B94-C3A550C35AF1}" presName="horz1" presStyleCnt="0"/>
      <dgm:spPr/>
    </dgm:pt>
    <dgm:pt modelId="{31F1823D-95FE-4FF6-A397-9FDEB922E136}" type="pres">
      <dgm:prSet presAssocID="{B8638CC4-A7D8-47AD-9B94-C3A550C35AF1}" presName="tx1" presStyleLbl="revTx" presStyleIdx="6" presStyleCnt="7"/>
      <dgm:spPr/>
    </dgm:pt>
    <dgm:pt modelId="{C6FCC389-11F6-4FE5-933E-D235086018E2}" type="pres">
      <dgm:prSet presAssocID="{B8638CC4-A7D8-47AD-9B94-C3A550C35AF1}" presName="vert1" presStyleCnt="0"/>
      <dgm:spPr/>
    </dgm:pt>
  </dgm:ptLst>
  <dgm:cxnLst>
    <dgm:cxn modelId="{7D469815-AF10-46F4-9DE5-47974D11AFB9}" type="presOf" srcId="{41FBFF4F-99E4-476D-A42C-80599426C64C}" destId="{E8007249-6703-4587-9B13-99BE468163D1}" srcOrd="0" destOrd="0" presId="urn:microsoft.com/office/officeart/2008/layout/LinedList"/>
    <dgm:cxn modelId="{5C0E8A30-3BA1-490B-86A6-E7416459097E}" type="presOf" srcId="{26AC3951-EA1C-463D-A8BB-F17672951D8F}" destId="{E156F3C5-092B-43A8-94E1-A3060ECDE37E}" srcOrd="0" destOrd="0" presId="urn:microsoft.com/office/officeart/2008/layout/LinedList"/>
    <dgm:cxn modelId="{5548CA35-5E34-4FEE-9834-67E631F7CD6F}" srcId="{F4CCEF58-E5C7-42C6-9DFF-D50DED3FAF5E}" destId="{26AC3951-EA1C-463D-A8BB-F17672951D8F}" srcOrd="2" destOrd="0" parTransId="{E6CB8FEE-19CC-4682-AF7B-5B60589B65AD}" sibTransId="{E09E9272-A1E7-4393-AFC2-194FE5F44DF7}"/>
    <dgm:cxn modelId="{AA82DC46-D704-4586-8D40-826DCCEC100E}" type="presOf" srcId="{55CBE9EA-DFC1-4422-A1A9-D6D5B73AD837}" destId="{45CC1882-6682-44DE-9C7F-3682E25968E6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9B65CD50-D37A-4C14-9435-997ABF4A8AE6}" type="presOf" srcId="{B8638CC4-A7D8-47AD-9B94-C3A550C35AF1}" destId="{31F1823D-95FE-4FF6-A397-9FDEB922E136}" srcOrd="0" destOrd="0" presId="urn:microsoft.com/office/officeart/2008/layout/LinedList"/>
    <dgm:cxn modelId="{D5320575-C08B-4315-ADE3-0CA2CD4485FD}" type="presOf" srcId="{CB9E6EB0-9755-4012-9399-FAA498D693A3}" destId="{11D30651-2565-44F9-B17C-538991668403}" srcOrd="0" destOrd="0" presId="urn:microsoft.com/office/officeart/2008/layout/LinedList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59A9BEA6-8662-4461-A2A6-6C706B7AEC63}" srcId="{F4CCEF58-E5C7-42C6-9DFF-D50DED3FAF5E}" destId="{55CBE9EA-DFC1-4422-A1A9-D6D5B73AD837}" srcOrd="1" destOrd="0" parTransId="{03AE7D67-892D-4C60-8B8A-AC00EBAC0C1D}" sibTransId="{632FF710-4A06-4EBE-ADE3-4A8561B84E6B}"/>
    <dgm:cxn modelId="{5E00D2B6-BDCA-453D-A930-190BF286B4F2}" srcId="{F4CCEF58-E5C7-42C6-9DFF-D50DED3FAF5E}" destId="{B8638CC4-A7D8-47AD-9B94-C3A550C35AF1}" srcOrd="6" destOrd="0" parTransId="{95263CC2-1A73-4455-AD97-C95B7492BFD1}" sibTransId="{44CC9DE1-AF02-4C1C-903C-4E8E9A973890}"/>
    <dgm:cxn modelId="{A36CF0BC-CAC4-4D60-BA26-38CB0E436356}" srcId="{F4CCEF58-E5C7-42C6-9DFF-D50DED3FAF5E}" destId="{41FBFF4F-99E4-476D-A42C-80599426C64C}" srcOrd="4" destOrd="0" parTransId="{982AB6A0-9817-45D9-B632-9E9F033A3B5F}" sibTransId="{DDCD0187-CD32-4AF8-B859-F7448D4BDDEC}"/>
    <dgm:cxn modelId="{528C45C4-5C25-407C-B559-3CC22D6CBFBE}" srcId="{F4CCEF58-E5C7-42C6-9DFF-D50DED3FAF5E}" destId="{49B72CD6-EC61-4CE6-BA3A-E5F8243C7F54}" srcOrd="3" destOrd="0" parTransId="{1B228A12-7BC9-4FAA-8753-F015DF4682B4}" sibTransId="{C058676F-BD83-4E1B-846D-546F4AA78851}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09BC30F2-39E6-416F-87E0-2C1A54B58600}" srcId="{F4CCEF58-E5C7-42C6-9DFF-D50DED3FAF5E}" destId="{CB9E6EB0-9755-4012-9399-FAA498D693A3}" srcOrd="5" destOrd="0" parTransId="{5407D3E5-7819-4BAA-908B-65E944902D28}" sibTransId="{57CB46B4-8B35-4DC1-B9B0-09F7AEE5F94E}"/>
    <dgm:cxn modelId="{68E503FF-BA1F-40B6-8604-98DB7F66AE10}" type="presOf" srcId="{49B72CD6-EC61-4CE6-BA3A-E5F8243C7F54}" destId="{22F22527-2FE5-48CC-BE6D-75AB190A707B}" srcOrd="0" destOrd="0" presId="urn:microsoft.com/office/officeart/2008/layout/LinedList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CB4C55C0-03E9-4094-B568-ED254B839AE1}" type="presParOf" srcId="{E1EF0B65-2FDB-435F-B1FB-F3CD08248BEA}" destId="{86C236BB-B5A2-47E2-80B1-6A2AEB5897D1}" srcOrd="2" destOrd="0" presId="urn:microsoft.com/office/officeart/2008/layout/LinedList"/>
    <dgm:cxn modelId="{A3581DA1-6FC0-4F29-9D15-6B93B90D4B90}" type="presParOf" srcId="{E1EF0B65-2FDB-435F-B1FB-F3CD08248BEA}" destId="{FF86797E-406C-40F4-92EC-E6BD39BC7420}" srcOrd="3" destOrd="0" presId="urn:microsoft.com/office/officeart/2008/layout/LinedList"/>
    <dgm:cxn modelId="{3DCBF4ED-9D2C-4BFB-8C96-AC99B9869419}" type="presParOf" srcId="{FF86797E-406C-40F4-92EC-E6BD39BC7420}" destId="{45CC1882-6682-44DE-9C7F-3682E25968E6}" srcOrd="0" destOrd="0" presId="urn:microsoft.com/office/officeart/2008/layout/LinedList"/>
    <dgm:cxn modelId="{D7EBCD17-3306-4373-8D75-6DF9F55D8E02}" type="presParOf" srcId="{FF86797E-406C-40F4-92EC-E6BD39BC7420}" destId="{0B54131E-3B39-490F-8AE3-FF2FF6350BAE}" srcOrd="1" destOrd="0" presId="urn:microsoft.com/office/officeart/2008/layout/LinedList"/>
    <dgm:cxn modelId="{1CE16B2C-5693-4403-A1B1-A061F7F8E19C}" type="presParOf" srcId="{E1EF0B65-2FDB-435F-B1FB-F3CD08248BEA}" destId="{D8780F5B-1DD6-4D3F-BE33-CA12FF2C0E3D}" srcOrd="4" destOrd="0" presId="urn:microsoft.com/office/officeart/2008/layout/LinedList"/>
    <dgm:cxn modelId="{5DE60244-BB22-4279-8308-6078997967D6}" type="presParOf" srcId="{E1EF0B65-2FDB-435F-B1FB-F3CD08248BEA}" destId="{E487B351-9678-46F2-8A69-A5C2DB55BE34}" srcOrd="5" destOrd="0" presId="urn:microsoft.com/office/officeart/2008/layout/LinedList"/>
    <dgm:cxn modelId="{876C47CD-3F25-4547-844E-B62524D6F0BA}" type="presParOf" srcId="{E487B351-9678-46F2-8A69-A5C2DB55BE34}" destId="{E156F3C5-092B-43A8-94E1-A3060ECDE37E}" srcOrd="0" destOrd="0" presId="urn:microsoft.com/office/officeart/2008/layout/LinedList"/>
    <dgm:cxn modelId="{A5CB2DA3-A479-4D2A-8497-F8DEA3DE154F}" type="presParOf" srcId="{E487B351-9678-46F2-8A69-A5C2DB55BE34}" destId="{A3FC2246-3D3C-4E7E-841F-1689F85E5C97}" srcOrd="1" destOrd="0" presId="urn:microsoft.com/office/officeart/2008/layout/LinedList"/>
    <dgm:cxn modelId="{E235AB32-17B2-44A3-8B84-E40A8E0F6773}" type="presParOf" srcId="{E1EF0B65-2FDB-435F-B1FB-F3CD08248BEA}" destId="{2859B353-3DB1-482B-82F2-B41F0522E347}" srcOrd="6" destOrd="0" presId="urn:microsoft.com/office/officeart/2008/layout/LinedList"/>
    <dgm:cxn modelId="{FD023D2D-F068-4F63-A744-0CC16F2EFB95}" type="presParOf" srcId="{E1EF0B65-2FDB-435F-B1FB-F3CD08248BEA}" destId="{47FD60E4-CB35-4306-BE1E-8C917D6ED635}" srcOrd="7" destOrd="0" presId="urn:microsoft.com/office/officeart/2008/layout/LinedList"/>
    <dgm:cxn modelId="{8708114E-1FCF-47AD-BD7D-CB912C4AE18D}" type="presParOf" srcId="{47FD60E4-CB35-4306-BE1E-8C917D6ED635}" destId="{22F22527-2FE5-48CC-BE6D-75AB190A707B}" srcOrd="0" destOrd="0" presId="urn:microsoft.com/office/officeart/2008/layout/LinedList"/>
    <dgm:cxn modelId="{6A32173B-C2C9-4F00-B1FE-D84FDC9DA5C1}" type="presParOf" srcId="{47FD60E4-CB35-4306-BE1E-8C917D6ED635}" destId="{268040A2-2024-4DD4-BDB4-BC1282DA7407}" srcOrd="1" destOrd="0" presId="urn:microsoft.com/office/officeart/2008/layout/LinedList"/>
    <dgm:cxn modelId="{6BE6775E-C1BE-4682-B40D-B2DAB64CF554}" type="presParOf" srcId="{E1EF0B65-2FDB-435F-B1FB-F3CD08248BEA}" destId="{A0EFCD3E-617A-40D4-8ACA-5374F2FAB57F}" srcOrd="8" destOrd="0" presId="urn:microsoft.com/office/officeart/2008/layout/LinedList"/>
    <dgm:cxn modelId="{3747B54B-70E9-4294-B6A0-0BFE5DBB16B0}" type="presParOf" srcId="{E1EF0B65-2FDB-435F-B1FB-F3CD08248BEA}" destId="{0380A326-E061-4501-A016-23C65F28602A}" srcOrd="9" destOrd="0" presId="urn:microsoft.com/office/officeart/2008/layout/LinedList"/>
    <dgm:cxn modelId="{30838997-8D73-4C70-9F14-BF3425B23ED8}" type="presParOf" srcId="{0380A326-E061-4501-A016-23C65F28602A}" destId="{E8007249-6703-4587-9B13-99BE468163D1}" srcOrd="0" destOrd="0" presId="urn:microsoft.com/office/officeart/2008/layout/LinedList"/>
    <dgm:cxn modelId="{90182A6B-7FB4-4333-92E0-BB26A9F0D89C}" type="presParOf" srcId="{0380A326-E061-4501-A016-23C65F28602A}" destId="{878719A4-5E1E-4EC1-98F7-31B84FA8F0DC}" srcOrd="1" destOrd="0" presId="urn:microsoft.com/office/officeart/2008/layout/LinedList"/>
    <dgm:cxn modelId="{A949F5B2-00CB-41FC-9C95-5A2BE52DECFB}" type="presParOf" srcId="{E1EF0B65-2FDB-435F-B1FB-F3CD08248BEA}" destId="{D59DA404-5E97-499C-B224-76B58482EC18}" srcOrd="10" destOrd="0" presId="urn:microsoft.com/office/officeart/2008/layout/LinedList"/>
    <dgm:cxn modelId="{C6F7130A-AD7B-411C-8403-0F0E38ED2C3A}" type="presParOf" srcId="{E1EF0B65-2FDB-435F-B1FB-F3CD08248BEA}" destId="{114A2B55-921B-45FA-B648-C02D12F6B2D9}" srcOrd="11" destOrd="0" presId="urn:microsoft.com/office/officeart/2008/layout/LinedList"/>
    <dgm:cxn modelId="{EFE3B07B-76A7-49D7-8196-61C997253044}" type="presParOf" srcId="{114A2B55-921B-45FA-B648-C02D12F6B2D9}" destId="{11D30651-2565-44F9-B17C-538991668403}" srcOrd="0" destOrd="0" presId="urn:microsoft.com/office/officeart/2008/layout/LinedList"/>
    <dgm:cxn modelId="{E1D4137E-D519-4408-8B11-D2BE71D40702}" type="presParOf" srcId="{114A2B55-921B-45FA-B648-C02D12F6B2D9}" destId="{3030ACB3-6425-45AE-9BD8-FA86DD58D719}" srcOrd="1" destOrd="0" presId="urn:microsoft.com/office/officeart/2008/layout/LinedList"/>
    <dgm:cxn modelId="{F9900C39-BCA7-4CA7-89FA-49F483BB6B87}" type="presParOf" srcId="{E1EF0B65-2FDB-435F-B1FB-F3CD08248BEA}" destId="{F8BA642C-6722-4F3E-9BD6-6217FDCB2C6F}" srcOrd="12" destOrd="0" presId="urn:microsoft.com/office/officeart/2008/layout/LinedList"/>
    <dgm:cxn modelId="{04553F29-275F-4674-95AF-EEC8DC24A63E}" type="presParOf" srcId="{E1EF0B65-2FDB-435F-B1FB-F3CD08248BEA}" destId="{38A132EA-D21D-49EF-9D27-445FE8C0F0AA}" srcOrd="13" destOrd="0" presId="urn:microsoft.com/office/officeart/2008/layout/LinedList"/>
    <dgm:cxn modelId="{E92D5B21-4157-41F0-A105-D55A9FF0852A}" type="presParOf" srcId="{38A132EA-D21D-49EF-9D27-445FE8C0F0AA}" destId="{31F1823D-95FE-4FF6-A397-9FDEB922E136}" srcOrd="0" destOrd="0" presId="urn:microsoft.com/office/officeart/2008/layout/LinedList"/>
    <dgm:cxn modelId="{012D0ADF-C1F5-43DB-8926-DAC21480468B}" type="presParOf" srcId="{38A132EA-D21D-49EF-9D27-445FE8C0F0AA}" destId="{C6FCC389-11F6-4FE5-933E-D235086018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 custT="1"/>
      <dgm:spPr/>
      <dgm:t>
        <a:bodyPr/>
        <a:lstStyle/>
        <a:p>
          <a:r>
            <a:rPr lang="en-US" sz="2200" dirty="0"/>
            <a:t>Solutions 2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DF9A4093-8383-4501-9DF8-2A5257D9D8C4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3</a:t>
          </a:r>
        </a:p>
      </dgm:t>
    </dgm:pt>
    <dgm:pt modelId="{84923352-C26B-4F04-95F1-6E53D1E5DFB0}" type="parTrans" cxnId="{BC3286F2-981E-4662-BFBE-713A8DC6F476}">
      <dgm:prSet/>
      <dgm:spPr/>
      <dgm:t>
        <a:bodyPr/>
        <a:lstStyle/>
        <a:p>
          <a:endParaRPr lang="en-US"/>
        </a:p>
      </dgm:t>
    </dgm:pt>
    <dgm:pt modelId="{CC1B8767-9804-415A-BFAB-07519D27B838}" type="sibTrans" cxnId="{BC3286F2-981E-4662-BFBE-713A8DC6F476}">
      <dgm:prSet/>
      <dgm:spPr/>
      <dgm:t>
        <a:bodyPr/>
        <a:lstStyle/>
        <a:p>
          <a:endParaRPr lang="en-US"/>
        </a:p>
      </dgm:t>
    </dgm:pt>
    <dgm:pt modelId="{BABE5440-3CAE-4261-9125-D4B433A10CFA}">
      <dgm:prSet custT="1"/>
      <dgm:spPr/>
      <dgm:t>
        <a:bodyPr/>
        <a:lstStyle/>
        <a:p>
          <a:pPr>
            <a:buNone/>
          </a:pPr>
          <a:r>
            <a:rPr lang="en-US" sz="2200" dirty="0"/>
            <a:t>Solutions 3</a:t>
          </a:r>
        </a:p>
      </dgm:t>
    </dgm:pt>
    <dgm:pt modelId="{E6FEB187-A533-4A87-A934-115E41420D38}" type="parTrans" cxnId="{7A7E8EB4-4189-41B8-B472-A2D8AE14ECE5}">
      <dgm:prSet/>
      <dgm:spPr/>
      <dgm:t>
        <a:bodyPr/>
        <a:lstStyle/>
        <a:p>
          <a:endParaRPr lang="en-US"/>
        </a:p>
      </dgm:t>
    </dgm:pt>
    <dgm:pt modelId="{3CEF115C-F7E4-4526-9271-17DE0776FB55}" type="sibTrans" cxnId="{7A7E8EB4-4189-41B8-B472-A2D8AE14ECE5}">
      <dgm:prSet/>
      <dgm:spPr/>
      <dgm:t>
        <a:bodyPr/>
        <a:lstStyle/>
        <a:p>
          <a:endParaRPr lang="en-US"/>
        </a:p>
      </dgm:t>
    </dgm:pt>
    <dgm:pt modelId="{451CA63A-A4F7-45D6-9C6B-ECC586BCF9A1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4</a:t>
          </a:r>
        </a:p>
      </dgm:t>
    </dgm:pt>
    <dgm:pt modelId="{28929BE8-D88D-4031-A504-24202FC7AF71}" type="parTrans" cxnId="{C8DF68C8-8E49-415A-B46F-05992EEF827D}">
      <dgm:prSet/>
      <dgm:spPr/>
      <dgm:t>
        <a:bodyPr/>
        <a:lstStyle/>
        <a:p>
          <a:endParaRPr lang="en-US"/>
        </a:p>
      </dgm:t>
    </dgm:pt>
    <dgm:pt modelId="{D08EC04C-1D6B-40B4-9764-29B5967C3ABF}" type="sibTrans" cxnId="{C8DF68C8-8E49-415A-B46F-05992EEF827D}">
      <dgm:prSet/>
      <dgm:spPr/>
      <dgm:t>
        <a:bodyPr/>
        <a:lstStyle/>
        <a:p>
          <a:endParaRPr lang="en-US"/>
        </a:p>
      </dgm:t>
    </dgm:pt>
    <dgm:pt modelId="{245A7E49-F778-4F21-A540-5C3BED88C5AC}">
      <dgm:prSet custT="1"/>
      <dgm:spPr/>
      <dgm:t>
        <a:bodyPr/>
        <a:lstStyle/>
        <a:p>
          <a:pPr>
            <a:buNone/>
          </a:pPr>
          <a:r>
            <a:rPr lang="en-US" sz="2200" dirty="0"/>
            <a:t>Solutions 4</a:t>
          </a:r>
        </a:p>
      </dgm:t>
    </dgm:pt>
    <dgm:pt modelId="{22ADDCAC-21D9-4C0A-9EA7-54BA187A533B}" type="parTrans" cxnId="{EE2C945E-1C86-401F-B38E-CC47AC010A7B}">
      <dgm:prSet/>
      <dgm:spPr/>
      <dgm:t>
        <a:bodyPr/>
        <a:lstStyle/>
        <a:p>
          <a:endParaRPr lang="en-US"/>
        </a:p>
      </dgm:t>
    </dgm:pt>
    <dgm:pt modelId="{F745CD25-9010-4FD3-A2D3-81BC01180B6A}" type="sibTrans" cxnId="{EE2C945E-1C86-401F-B38E-CC47AC010A7B}">
      <dgm:prSet/>
      <dgm:spPr/>
      <dgm:t>
        <a:bodyPr/>
        <a:lstStyle/>
        <a:p>
          <a:endParaRPr lang="en-US"/>
        </a:p>
      </dgm:t>
    </dgm:pt>
    <dgm:pt modelId="{550ABBCF-1C6B-44D4-8327-B3CE0D2865D7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5</a:t>
          </a:r>
        </a:p>
      </dgm:t>
    </dgm:pt>
    <dgm:pt modelId="{A1974E3E-F313-4706-BAA8-82319004A0EE}" type="parTrans" cxnId="{313EEBFE-B4F0-43A4-9FFA-0A5B536EA9B2}">
      <dgm:prSet/>
      <dgm:spPr/>
      <dgm:t>
        <a:bodyPr/>
        <a:lstStyle/>
        <a:p>
          <a:endParaRPr lang="en-US"/>
        </a:p>
      </dgm:t>
    </dgm:pt>
    <dgm:pt modelId="{0BC8ECF9-C149-43AA-B10C-2570559A2F86}" type="sibTrans" cxnId="{313EEBFE-B4F0-43A4-9FFA-0A5B536EA9B2}">
      <dgm:prSet/>
      <dgm:spPr/>
      <dgm:t>
        <a:bodyPr/>
        <a:lstStyle/>
        <a:p>
          <a:endParaRPr lang="en-US"/>
        </a:p>
      </dgm:t>
    </dgm:pt>
    <dgm:pt modelId="{D8916473-BC47-4A41-8152-2C7DFF975955}">
      <dgm:prSet custT="1"/>
      <dgm:spPr/>
      <dgm:t>
        <a:bodyPr/>
        <a:lstStyle/>
        <a:p>
          <a:r>
            <a:rPr lang="en-US" sz="2200" dirty="0"/>
            <a:t>Solutions 5</a:t>
          </a:r>
        </a:p>
      </dgm:t>
    </dgm:pt>
    <dgm:pt modelId="{CF33F782-AA3D-42F7-A7F4-7F1C0D5267E5}" type="parTrans" cxnId="{AB375D82-F97F-453C-AEDA-EA48A6D547B3}">
      <dgm:prSet/>
      <dgm:spPr/>
      <dgm:t>
        <a:bodyPr/>
        <a:lstStyle/>
        <a:p>
          <a:endParaRPr lang="en-US"/>
        </a:p>
      </dgm:t>
    </dgm:pt>
    <dgm:pt modelId="{855446D5-6BE8-4494-9297-914C317B99F4}" type="sibTrans" cxnId="{AB375D82-F97F-453C-AEDA-EA48A6D547B3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7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7"/>
      <dgm:spPr/>
    </dgm:pt>
    <dgm:pt modelId="{2A3BD4FE-0B90-4D76-AC71-FE96EBC63B7D}" type="pres">
      <dgm:prSet presAssocID="{11D8906D-BA09-440E-AAE3-D8E8FA922266}" presName="vert1" presStyleCnt="0"/>
      <dgm:spPr/>
    </dgm:pt>
    <dgm:pt modelId="{D078ED66-F3FA-442C-8D0D-0718F7D562F7}" type="pres">
      <dgm:prSet presAssocID="{DF9A4093-8383-4501-9DF8-2A5257D9D8C4}" presName="thickLine" presStyleLbl="alignNode1" presStyleIdx="1" presStyleCnt="7"/>
      <dgm:spPr/>
    </dgm:pt>
    <dgm:pt modelId="{BF27C5F8-984F-4D17-A00B-79F127496F5B}" type="pres">
      <dgm:prSet presAssocID="{DF9A4093-8383-4501-9DF8-2A5257D9D8C4}" presName="horz1" presStyleCnt="0"/>
      <dgm:spPr/>
    </dgm:pt>
    <dgm:pt modelId="{88B11006-68E6-42E1-B2F0-C6B69554FC45}" type="pres">
      <dgm:prSet presAssocID="{DF9A4093-8383-4501-9DF8-2A5257D9D8C4}" presName="tx1" presStyleLbl="revTx" presStyleIdx="1" presStyleCnt="7"/>
      <dgm:spPr/>
    </dgm:pt>
    <dgm:pt modelId="{8B470058-01B7-4E15-B239-06B80140A597}" type="pres">
      <dgm:prSet presAssocID="{DF9A4093-8383-4501-9DF8-2A5257D9D8C4}" presName="vert1" presStyleCnt="0"/>
      <dgm:spPr/>
    </dgm:pt>
    <dgm:pt modelId="{BF29165F-B4D1-4BE9-8C86-DDAA4898B6B6}" type="pres">
      <dgm:prSet presAssocID="{BABE5440-3CAE-4261-9125-D4B433A10CFA}" presName="thickLine" presStyleLbl="alignNode1" presStyleIdx="2" presStyleCnt="7"/>
      <dgm:spPr/>
    </dgm:pt>
    <dgm:pt modelId="{AD034BFC-62B4-425D-AE2F-BE96E4C6654C}" type="pres">
      <dgm:prSet presAssocID="{BABE5440-3CAE-4261-9125-D4B433A10CFA}" presName="horz1" presStyleCnt="0"/>
      <dgm:spPr/>
    </dgm:pt>
    <dgm:pt modelId="{D3FC3CC8-02BF-4F3F-91ED-19B4FFBE8B90}" type="pres">
      <dgm:prSet presAssocID="{BABE5440-3CAE-4261-9125-D4B433A10CFA}" presName="tx1" presStyleLbl="revTx" presStyleIdx="2" presStyleCnt="7"/>
      <dgm:spPr/>
    </dgm:pt>
    <dgm:pt modelId="{A4205B37-DEEF-4F54-A256-CD874D784A3F}" type="pres">
      <dgm:prSet presAssocID="{BABE5440-3CAE-4261-9125-D4B433A10CFA}" presName="vert1" presStyleCnt="0"/>
      <dgm:spPr/>
    </dgm:pt>
    <dgm:pt modelId="{08ADEE4E-322A-42F9-8504-75FA8B8C1306}" type="pres">
      <dgm:prSet presAssocID="{451CA63A-A4F7-45D6-9C6B-ECC586BCF9A1}" presName="thickLine" presStyleLbl="alignNode1" presStyleIdx="3" presStyleCnt="7"/>
      <dgm:spPr/>
    </dgm:pt>
    <dgm:pt modelId="{E50DD0CA-F269-410D-B3BE-BAE3A8EB6B3A}" type="pres">
      <dgm:prSet presAssocID="{451CA63A-A4F7-45D6-9C6B-ECC586BCF9A1}" presName="horz1" presStyleCnt="0"/>
      <dgm:spPr/>
    </dgm:pt>
    <dgm:pt modelId="{10B36415-7CBA-42F0-AD01-33D7E5FF77BD}" type="pres">
      <dgm:prSet presAssocID="{451CA63A-A4F7-45D6-9C6B-ECC586BCF9A1}" presName="tx1" presStyleLbl="revTx" presStyleIdx="3" presStyleCnt="7"/>
      <dgm:spPr/>
    </dgm:pt>
    <dgm:pt modelId="{AE93EB0B-F21D-4007-94A3-D6D7DD06D6A7}" type="pres">
      <dgm:prSet presAssocID="{451CA63A-A4F7-45D6-9C6B-ECC586BCF9A1}" presName="vert1" presStyleCnt="0"/>
      <dgm:spPr/>
    </dgm:pt>
    <dgm:pt modelId="{08A42539-8FB4-435F-A695-1F12C9EB94DE}" type="pres">
      <dgm:prSet presAssocID="{245A7E49-F778-4F21-A540-5C3BED88C5AC}" presName="thickLine" presStyleLbl="alignNode1" presStyleIdx="4" presStyleCnt="7"/>
      <dgm:spPr/>
    </dgm:pt>
    <dgm:pt modelId="{3A827A94-156A-45AD-B10E-9A2313E1F6F9}" type="pres">
      <dgm:prSet presAssocID="{245A7E49-F778-4F21-A540-5C3BED88C5AC}" presName="horz1" presStyleCnt="0"/>
      <dgm:spPr/>
    </dgm:pt>
    <dgm:pt modelId="{9A0DE412-91C1-436A-BE17-A1073973E580}" type="pres">
      <dgm:prSet presAssocID="{245A7E49-F778-4F21-A540-5C3BED88C5AC}" presName="tx1" presStyleLbl="revTx" presStyleIdx="4" presStyleCnt="7"/>
      <dgm:spPr/>
    </dgm:pt>
    <dgm:pt modelId="{1D0C85EE-FB13-465A-AA18-76D80F98AF24}" type="pres">
      <dgm:prSet presAssocID="{245A7E49-F778-4F21-A540-5C3BED88C5AC}" presName="vert1" presStyleCnt="0"/>
      <dgm:spPr/>
    </dgm:pt>
    <dgm:pt modelId="{009E0736-38C1-4BA4-BF82-D1823EBEB21F}" type="pres">
      <dgm:prSet presAssocID="{550ABBCF-1C6B-44D4-8327-B3CE0D2865D7}" presName="thickLine" presStyleLbl="alignNode1" presStyleIdx="5" presStyleCnt="7"/>
      <dgm:spPr/>
    </dgm:pt>
    <dgm:pt modelId="{6573FAE1-1B25-4781-98B3-77B77DAADE96}" type="pres">
      <dgm:prSet presAssocID="{550ABBCF-1C6B-44D4-8327-B3CE0D2865D7}" presName="horz1" presStyleCnt="0"/>
      <dgm:spPr/>
    </dgm:pt>
    <dgm:pt modelId="{46DFD0BF-89B3-45B0-B99A-39832151AA52}" type="pres">
      <dgm:prSet presAssocID="{550ABBCF-1C6B-44D4-8327-B3CE0D2865D7}" presName="tx1" presStyleLbl="revTx" presStyleIdx="5" presStyleCnt="7"/>
      <dgm:spPr/>
    </dgm:pt>
    <dgm:pt modelId="{D3B94505-3F78-44B1-98E6-E87675FD334E}" type="pres">
      <dgm:prSet presAssocID="{550ABBCF-1C6B-44D4-8327-B3CE0D2865D7}" presName="vert1" presStyleCnt="0"/>
      <dgm:spPr/>
    </dgm:pt>
    <dgm:pt modelId="{898067D5-8B0D-466C-9D83-4B994E239D7B}" type="pres">
      <dgm:prSet presAssocID="{D8916473-BC47-4A41-8152-2C7DFF975955}" presName="thickLine" presStyleLbl="alignNode1" presStyleIdx="6" presStyleCnt="7"/>
      <dgm:spPr/>
    </dgm:pt>
    <dgm:pt modelId="{0574092F-60A8-4139-A560-0B8010F19E0B}" type="pres">
      <dgm:prSet presAssocID="{D8916473-BC47-4A41-8152-2C7DFF975955}" presName="horz1" presStyleCnt="0"/>
      <dgm:spPr/>
    </dgm:pt>
    <dgm:pt modelId="{03490D8A-7442-491C-B6F9-EF26CBDDEF0D}" type="pres">
      <dgm:prSet presAssocID="{D8916473-BC47-4A41-8152-2C7DFF975955}" presName="tx1" presStyleLbl="revTx" presStyleIdx="6" presStyleCnt="7"/>
      <dgm:spPr/>
    </dgm:pt>
    <dgm:pt modelId="{11E8EDEF-B611-4AB5-84CE-7AD3F9B638F5}" type="pres">
      <dgm:prSet presAssocID="{D8916473-BC47-4A41-8152-2C7DFF975955}" presName="vert1" presStyleCnt="0"/>
      <dgm:spPr/>
    </dgm:pt>
  </dgm:ptLst>
  <dgm:cxnLst>
    <dgm:cxn modelId="{B7200F2B-462E-441D-8417-07E05BE49926}" type="presOf" srcId="{451CA63A-A4F7-45D6-9C6B-ECC586BCF9A1}" destId="{10B36415-7CBA-42F0-AD01-33D7E5FF77BD}" srcOrd="0" destOrd="0" presId="urn:microsoft.com/office/officeart/2008/layout/LinedList"/>
    <dgm:cxn modelId="{EE2C945E-1C86-401F-B38E-CC47AC010A7B}" srcId="{F4CCEF58-E5C7-42C6-9DFF-D50DED3FAF5E}" destId="{245A7E49-F778-4F21-A540-5C3BED88C5AC}" srcOrd="4" destOrd="0" parTransId="{22ADDCAC-21D9-4C0A-9EA7-54BA187A533B}" sibTransId="{F745CD25-9010-4FD3-A2D3-81BC01180B6A}"/>
    <dgm:cxn modelId="{DBB00762-04DB-44B1-8DFD-757ECE81C516}" type="presOf" srcId="{550ABBCF-1C6B-44D4-8327-B3CE0D2865D7}" destId="{46DFD0BF-89B3-45B0-B99A-39832151AA52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AB12627F-0819-4B09-904E-B4405B22820B}" type="presOf" srcId="{DF9A4093-8383-4501-9DF8-2A5257D9D8C4}" destId="{88B11006-68E6-42E1-B2F0-C6B69554FC45}" srcOrd="0" destOrd="0" presId="urn:microsoft.com/office/officeart/2008/layout/LinedList"/>
    <dgm:cxn modelId="{95498C80-EDB5-4D19-80EB-DAF9F825EB3B}" type="presOf" srcId="{245A7E49-F778-4F21-A540-5C3BED88C5AC}" destId="{9A0DE412-91C1-436A-BE17-A1073973E580}" srcOrd="0" destOrd="0" presId="urn:microsoft.com/office/officeart/2008/layout/LinedList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AB375D82-F97F-453C-AEDA-EA48A6D547B3}" srcId="{F4CCEF58-E5C7-42C6-9DFF-D50DED3FAF5E}" destId="{D8916473-BC47-4A41-8152-2C7DFF975955}" srcOrd="6" destOrd="0" parTransId="{CF33F782-AA3D-42F7-A7F4-7F1C0D5267E5}" sibTransId="{855446D5-6BE8-4494-9297-914C317B99F4}"/>
    <dgm:cxn modelId="{74A0968C-02A2-4A36-95AC-0794231893A7}" type="presOf" srcId="{D8916473-BC47-4A41-8152-2C7DFF975955}" destId="{03490D8A-7442-491C-B6F9-EF26CBDDEF0D}" srcOrd="0" destOrd="0" presId="urn:microsoft.com/office/officeart/2008/layout/LinedList"/>
    <dgm:cxn modelId="{7A7E8EB4-4189-41B8-B472-A2D8AE14ECE5}" srcId="{F4CCEF58-E5C7-42C6-9DFF-D50DED3FAF5E}" destId="{BABE5440-3CAE-4261-9125-D4B433A10CFA}" srcOrd="2" destOrd="0" parTransId="{E6FEB187-A533-4A87-A934-115E41420D38}" sibTransId="{3CEF115C-F7E4-4526-9271-17DE0776FB55}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C8DF68C8-8E49-415A-B46F-05992EEF827D}" srcId="{F4CCEF58-E5C7-42C6-9DFF-D50DED3FAF5E}" destId="{451CA63A-A4F7-45D6-9C6B-ECC586BCF9A1}" srcOrd="3" destOrd="0" parTransId="{28929BE8-D88D-4031-A504-24202FC7AF71}" sibTransId="{D08EC04C-1D6B-40B4-9764-29B5967C3ABF}"/>
    <dgm:cxn modelId="{BC3286F2-981E-4662-BFBE-713A8DC6F476}" srcId="{F4CCEF58-E5C7-42C6-9DFF-D50DED3FAF5E}" destId="{DF9A4093-8383-4501-9DF8-2A5257D9D8C4}" srcOrd="1" destOrd="0" parTransId="{84923352-C26B-4F04-95F1-6E53D1E5DFB0}" sibTransId="{CC1B8767-9804-415A-BFAB-07519D27B838}"/>
    <dgm:cxn modelId="{78598EF2-CB80-4596-BC93-841D7993434D}" type="presOf" srcId="{BABE5440-3CAE-4261-9125-D4B433A10CFA}" destId="{D3FC3CC8-02BF-4F3F-91ED-19B4FFBE8B90}" srcOrd="0" destOrd="0" presId="urn:microsoft.com/office/officeart/2008/layout/LinedList"/>
    <dgm:cxn modelId="{313EEBFE-B4F0-43A4-9FFA-0A5B536EA9B2}" srcId="{F4CCEF58-E5C7-42C6-9DFF-D50DED3FAF5E}" destId="{550ABBCF-1C6B-44D4-8327-B3CE0D2865D7}" srcOrd="5" destOrd="0" parTransId="{A1974E3E-F313-4706-BAA8-82319004A0EE}" sibTransId="{0BC8ECF9-C149-43AA-B10C-2570559A2F86}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19F31E61-B899-4285-A7F5-AA6FEE78C8F3}" type="presParOf" srcId="{E1EF0B65-2FDB-435F-B1FB-F3CD08248BEA}" destId="{D078ED66-F3FA-442C-8D0D-0718F7D562F7}" srcOrd="2" destOrd="0" presId="urn:microsoft.com/office/officeart/2008/layout/LinedList"/>
    <dgm:cxn modelId="{EAFDC31B-998A-431F-B6AE-AB039E3994DA}" type="presParOf" srcId="{E1EF0B65-2FDB-435F-B1FB-F3CD08248BEA}" destId="{BF27C5F8-984F-4D17-A00B-79F127496F5B}" srcOrd="3" destOrd="0" presId="urn:microsoft.com/office/officeart/2008/layout/LinedList"/>
    <dgm:cxn modelId="{B57793CE-CD90-40D2-9E0C-F2B6159F1220}" type="presParOf" srcId="{BF27C5F8-984F-4D17-A00B-79F127496F5B}" destId="{88B11006-68E6-42E1-B2F0-C6B69554FC45}" srcOrd="0" destOrd="0" presId="urn:microsoft.com/office/officeart/2008/layout/LinedList"/>
    <dgm:cxn modelId="{C37AB592-E1C0-4024-8D5C-A19B8DA3B785}" type="presParOf" srcId="{BF27C5F8-984F-4D17-A00B-79F127496F5B}" destId="{8B470058-01B7-4E15-B239-06B80140A597}" srcOrd="1" destOrd="0" presId="urn:microsoft.com/office/officeart/2008/layout/LinedList"/>
    <dgm:cxn modelId="{1B9758FC-B925-409D-A53D-753E1CC3A086}" type="presParOf" srcId="{E1EF0B65-2FDB-435F-B1FB-F3CD08248BEA}" destId="{BF29165F-B4D1-4BE9-8C86-DDAA4898B6B6}" srcOrd="4" destOrd="0" presId="urn:microsoft.com/office/officeart/2008/layout/LinedList"/>
    <dgm:cxn modelId="{60C7A65F-030E-4044-B998-EC4DC81C2319}" type="presParOf" srcId="{E1EF0B65-2FDB-435F-B1FB-F3CD08248BEA}" destId="{AD034BFC-62B4-425D-AE2F-BE96E4C6654C}" srcOrd="5" destOrd="0" presId="urn:microsoft.com/office/officeart/2008/layout/LinedList"/>
    <dgm:cxn modelId="{4842A1F4-2B51-492B-AF8A-E9B958DA017C}" type="presParOf" srcId="{AD034BFC-62B4-425D-AE2F-BE96E4C6654C}" destId="{D3FC3CC8-02BF-4F3F-91ED-19B4FFBE8B90}" srcOrd="0" destOrd="0" presId="urn:microsoft.com/office/officeart/2008/layout/LinedList"/>
    <dgm:cxn modelId="{93FAE881-BA2A-4A4B-89FF-3C90B93ADB57}" type="presParOf" srcId="{AD034BFC-62B4-425D-AE2F-BE96E4C6654C}" destId="{A4205B37-DEEF-4F54-A256-CD874D784A3F}" srcOrd="1" destOrd="0" presId="urn:microsoft.com/office/officeart/2008/layout/LinedList"/>
    <dgm:cxn modelId="{E01B8713-0FDC-4DF3-B791-F4999345A0D1}" type="presParOf" srcId="{E1EF0B65-2FDB-435F-B1FB-F3CD08248BEA}" destId="{08ADEE4E-322A-42F9-8504-75FA8B8C1306}" srcOrd="6" destOrd="0" presId="urn:microsoft.com/office/officeart/2008/layout/LinedList"/>
    <dgm:cxn modelId="{DE0C8FCC-C29B-40A1-90A1-F7101AAE9B61}" type="presParOf" srcId="{E1EF0B65-2FDB-435F-B1FB-F3CD08248BEA}" destId="{E50DD0CA-F269-410D-B3BE-BAE3A8EB6B3A}" srcOrd="7" destOrd="0" presId="urn:microsoft.com/office/officeart/2008/layout/LinedList"/>
    <dgm:cxn modelId="{7E692C31-DE70-4908-8249-8E5944FB3D70}" type="presParOf" srcId="{E50DD0CA-F269-410D-B3BE-BAE3A8EB6B3A}" destId="{10B36415-7CBA-42F0-AD01-33D7E5FF77BD}" srcOrd="0" destOrd="0" presId="urn:microsoft.com/office/officeart/2008/layout/LinedList"/>
    <dgm:cxn modelId="{47E9A5A9-0FBE-4B8C-A317-CCEFC7BFC954}" type="presParOf" srcId="{E50DD0CA-F269-410D-B3BE-BAE3A8EB6B3A}" destId="{AE93EB0B-F21D-4007-94A3-D6D7DD06D6A7}" srcOrd="1" destOrd="0" presId="urn:microsoft.com/office/officeart/2008/layout/LinedList"/>
    <dgm:cxn modelId="{967499D8-B515-4A9E-836D-C05D6EB6AEFB}" type="presParOf" srcId="{E1EF0B65-2FDB-435F-B1FB-F3CD08248BEA}" destId="{08A42539-8FB4-435F-A695-1F12C9EB94DE}" srcOrd="8" destOrd="0" presId="urn:microsoft.com/office/officeart/2008/layout/LinedList"/>
    <dgm:cxn modelId="{C18BB3C2-AC52-4C88-803D-015C1D87C48F}" type="presParOf" srcId="{E1EF0B65-2FDB-435F-B1FB-F3CD08248BEA}" destId="{3A827A94-156A-45AD-B10E-9A2313E1F6F9}" srcOrd="9" destOrd="0" presId="urn:microsoft.com/office/officeart/2008/layout/LinedList"/>
    <dgm:cxn modelId="{D1D52B7E-5BC4-44AC-BD55-274E261E26A2}" type="presParOf" srcId="{3A827A94-156A-45AD-B10E-9A2313E1F6F9}" destId="{9A0DE412-91C1-436A-BE17-A1073973E580}" srcOrd="0" destOrd="0" presId="urn:microsoft.com/office/officeart/2008/layout/LinedList"/>
    <dgm:cxn modelId="{A5141020-CB54-42D0-B7DF-FD0C5212D2EA}" type="presParOf" srcId="{3A827A94-156A-45AD-B10E-9A2313E1F6F9}" destId="{1D0C85EE-FB13-465A-AA18-76D80F98AF24}" srcOrd="1" destOrd="0" presId="urn:microsoft.com/office/officeart/2008/layout/LinedList"/>
    <dgm:cxn modelId="{D239D180-963D-43DF-B7B2-39FF744E263B}" type="presParOf" srcId="{E1EF0B65-2FDB-435F-B1FB-F3CD08248BEA}" destId="{009E0736-38C1-4BA4-BF82-D1823EBEB21F}" srcOrd="10" destOrd="0" presId="urn:microsoft.com/office/officeart/2008/layout/LinedList"/>
    <dgm:cxn modelId="{B15CE8F5-95C8-49C3-97AF-9216555FE7F1}" type="presParOf" srcId="{E1EF0B65-2FDB-435F-B1FB-F3CD08248BEA}" destId="{6573FAE1-1B25-4781-98B3-77B77DAADE96}" srcOrd="11" destOrd="0" presId="urn:microsoft.com/office/officeart/2008/layout/LinedList"/>
    <dgm:cxn modelId="{9E3D7D15-4C9D-47E1-9640-44599E29F83C}" type="presParOf" srcId="{6573FAE1-1B25-4781-98B3-77B77DAADE96}" destId="{46DFD0BF-89B3-45B0-B99A-39832151AA52}" srcOrd="0" destOrd="0" presId="urn:microsoft.com/office/officeart/2008/layout/LinedList"/>
    <dgm:cxn modelId="{A4926DC7-13E2-4B42-AF5E-10611A372F1C}" type="presParOf" srcId="{6573FAE1-1B25-4781-98B3-77B77DAADE96}" destId="{D3B94505-3F78-44B1-98E6-E87675FD334E}" srcOrd="1" destOrd="0" presId="urn:microsoft.com/office/officeart/2008/layout/LinedList"/>
    <dgm:cxn modelId="{CE4EC32D-E2DB-4118-9595-3D8C0BAAC154}" type="presParOf" srcId="{E1EF0B65-2FDB-435F-B1FB-F3CD08248BEA}" destId="{898067D5-8B0D-466C-9D83-4B994E239D7B}" srcOrd="12" destOrd="0" presId="urn:microsoft.com/office/officeart/2008/layout/LinedList"/>
    <dgm:cxn modelId="{F02B38A5-85A3-4BF0-A0A6-78CA11EED053}" type="presParOf" srcId="{E1EF0B65-2FDB-435F-B1FB-F3CD08248BEA}" destId="{0574092F-60A8-4139-A560-0B8010F19E0B}" srcOrd="13" destOrd="0" presId="urn:microsoft.com/office/officeart/2008/layout/LinedList"/>
    <dgm:cxn modelId="{61E2E4C7-E7E4-4B11-9F10-48DE6A637D81}" type="presParOf" srcId="{0574092F-60A8-4139-A560-0B8010F19E0B}" destId="{03490D8A-7442-491C-B6F9-EF26CBDDEF0D}" srcOrd="0" destOrd="0" presId="urn:microsoft.com/office/officeart/2008/layout/LinedList"/>
    <dgm:cxn modelId="{32288592-2B1A-4987-BA1E-7D46A8717D4A}" type="presParOf" srcId="{0574092F-60A8-4139-A560-0B8010F19E0B}" destId="{11E8EDEF-B611-4AB5-84CE-7AD3F9B638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14A877-6303-4D9E-93F8-F111F4F8292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800" dirty="0"/>
            <a:t>Network failure </a:t>
          </a:r>
          <a:r>
            <a:rPr lang="en-US" sz="2800" dirty="0">
              <a:solidFill>
                <a:schemeClr val="tx1"/>
              </a:solidFill>
            </a:rPr>
            <a:t>detection and classification </a:t>
          </a:r>
          <a:br>
            <a:rPr lang="en-US" sz="2800" dirty="0">
              <a:solidFill>
                <a:schemeClr val="tx1"/>
              </a:solidFill>
            </a:rPr>
          </a:br>
          <a:r>
            <a:rPr lang="en-US" sz="2800" dirty="0">
              <a:solidFill>
                <a:schemeClr val="tx1"/>
              </a:solidFill>
            </a:rPr>
            <a:t>(the failure and its type) </a:t>
          </a:r>
          <a:r>
            <a:rPr lang="en-US" sz="2800" dirty="0"/>
            <a:t>to provide lower maintenance cost and minimalize maintenance work.</a:t>
          </a:r>
        </a:p>
      </dgm:t>
    </dgm:pt>
    <dgm:pt modelId="{AADE4C1F-3F8F-4D36-965C-EF3545FBF20A}" type="parTrans" cxnId="{55ABD64A-D7BF-4D44-AFA5-63BD93EE48EA}">
      <dgm:prSet/>
      <dgm:spPr/>
      <dgm:t>
        <a:bodyPr/>
        <a:lstStyle/>
        <a:p>
          <a:endParaRPr lang="en-US"/>
        </a:p>
      </dgm:t>
    </dgm:pt>
    <dgm:pt modelId="{216CBBCB-03FD-44A5-B166-42928C38CB33}" type="sibTrans" cxnId="{55ABD64A-D7BF-4D44-AFA5-63BD93EE48EA}">
      <dgm:prSet/>
      <dgm:spPr/>
      <dgm:t>
        <a:bodyPr/>
        <a:lstStyle/>
        <a:p>
          <a:endParaRPr lang="en-US"/>
        </a:p>
      </dgm:t>
    </dgm:pt>
    <dgm:pt modelId="{214F4B84-9790-4349-84EB-7DB4BEF90F04}">
      <dgm:prSet custT="1"/>
      <dgm:spPr/>
      <dgm:t>
        <a:bodyPr/>
        <a:lstStyle/>
        <a:p>
          <a:r>
            <a:rPr lang="en-US" sz="2800" dirty="0"/>
            <a:t>5G network </a:t>
          </a:r>
          <a:r>
            <a:rPr lang="en-US" sz="2800" dirty="0">
              <a:solidFill>
                <a:schemeClr val="tx1"/>
              </a:solidFill>
            </a:rPr>
            <a:t>optimization using beamforming selection from lidar to increase data rate.</a:t>
          </a:r>
        </a:p>
      </dgm:t>
    </dgm:pt>
    <dgm:pt modelId="{3F82639C-4AD4-49A2-9FA9-CFED1B5B5860}" type="parTrans" cxnId="{669325A8-159E-4BFC-A7C3-E197F8ED4872}">
      <dgm:prSet/>
      <dgm:spPr/>
      <dgm:t>
        <a:bodyPr/>
        <a:lstStyle/>
        <a:p>
          <a:endParaRPr lang="en-US"/>
        </a:p>
      </dgm:t>
    </dgm:pt>
    <dgm:pt modelId="{FAA1786D-4375-43D9-BBBD-835A427B8BC1}" type="sibTrans" cxnId="{669325A8-159E-4BFC-A7C3-E197F8ED487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EE99C7D-4B55-4812-BDEF-9DE7FAADF73B}" type="pres">
      <dgm:prSet presAssocID="{E514A877-6303-4D9E-93F8-F111F4F8292F}" presName="thickLine" presStyleLbl="alignNode1" presStyleIdx="0" presStyleCnt="2"/>
      <dgm:spPr/>
    </dgm:pt>
    <dgm:pt modelId="{48817591-1622-4E91-B68E-460A466F2FA4}" type="pres">
      <dgm:prSet presAssocID="{E514A877-6303-4D9E-93F8-F111F4F8292F}" presName="horz1" presStyleCnt="0"/>
      <dgm:spPr/>
    </dgm:pt>
    <dgm:pt modelId="{4E552F5A-8F1F-43CA-9DF6-F0BD0F5A2EE9}" type="pres">
      <dgm:prSet presAssocID="{E514A877-6303-4D9E-93F8-F111F4F8292F}" presName="tx1" presStyleLbl="revTx" presStyleIdx="0" presStyleCnt="2"/>
      <dgm:spPr/>
    </dgm:pt>
    <dgm:pt modelId="{88C98ACB-0D75-4E8F-BA6E-546310202B47}" type="pres">
      <dgm:prSet presAssocID="{E514A877-6303-4D9E-93F8-F111F4F8292F}" presName="vert1" presStyleCnt="0"/>
      <dgm:spPr/>
    </dgm:pt>
    <dgm:pt modelId="{CE257407-0BDF-4C22-B315-F92F29C31A7D}" type="pres">
      <dgm:prSet presAssocID="{214F4B84-9790-4349-84EB-7DB4BEF90F04}" presName="thickLine" presStyleLbl="alignNode1" presStyleIdx="1" presStyleCnt="2"/>
      <dgm:spPr/>
    </dgm:pt>
    <dgm:pt modelId="{56B18ED8-9B25-4DC0-AF4F-D3827F07A562}" type="pres">
      <dgm:prSet presAssocID="{214F4B84-9790-4349-84EB-7DB4BEF90F04}" presName="horz1" presStyleCnt="0"/>
      <dgm:spPr/>
    </dgm:pt>
    <dgm:pt modelId="{02B59ECA-0349-493F-BCD1-028997B1C4AD}" type="pres">
      <dgm:prSet presAssocID="{214F4B84-9790-4349-84EB-7DB4BEF90F04}" presName="tx1" presStyleLbl="revTx" presStyleIdx="1" presStyleCnt="2"/>
      <dgm:spPr/>
    </dgm:pt>
    <dgm:pt modelId="{2F2F953E-BB32-43F6-ADD5-B5099E595840}" type="pres">
      <dgm:prSet presAssocID="{214F4B84-9790-4349-84EB-7DB4BEF90F04}" presName="vert1" presStyleCnt="0"/>
      <dgm:spPr/>
    </dgm:pt>
  </dgm:ptLst>
  <dgm:cxnLst>
    <dgm:cxn modelId="{33311F0E-B7E4-4179-8D86-B45278A924CA}" type="presOf" srcId="{E514A877-6303-4D9E-93F8-F111F4F8292F}" destId="{4E552F5A-8F1F-43CA-9DF6-F0BD0F5A2EE9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55ABD64A-D7BF-4D44-AFA5-63BD93EE48EA}" srcId="{F4CCEF58-E5C7-42C6-9DFF-D50DED3FAF5E}" destId="{E514A877-6303-4D9E-93F8-F111F4F8292F}" srcOrd="0" destOrd="0" parTransId="{AADE4C1F-3F8F-4D36-965C-EF3545FBF20A}" sibTransId="{216CBBCB-03FD-44A5-B166-42928C38CB33}"/>
    <dgm:cxn modelId="{B9190D6C-D5AB-4687-8456-2B12CBC8BE3B}" type="presOf" srcId="{214F4B84-9790-4349-84EB-7DB4BEF90F04}" destId="{02B59ECA-0349-493F-BCD1-028997B1C4AD}" srcOrd="0" destOrd="0" presId="urn:microsoft.com/office/officeart/2008/layout/LinedList"/>
    <dgm:cxn modelId="{669325A8-159E-4BFC-A7C3-E197F8ED4872}" srcId="{F4CCEF58-E5C7-42C6-9DFF-D50DED3FAF5E}" destId="{214F4B84-9790-4349-84EB-7DB4BEF90F04}" srcOrd="1" destOrd="0" parTransId="{3F82639C-4AD4-49A2-9FA9-CFED1B5B5860}" sibTransId="{FAA1786D-4375-43D9-BBBD-835A427B8BC1}"/>
    <dgm:cxn modelId="{5DA8BA06-B788-4BD3-B814-F3BAE2FD75EC}" type="presParOf" srcId="{E1EF0B65-2FDB-435F-B1FB-F3CD08248BEA}" destId="{FEE99C7D-4B55-4812-BDEF-9DE7FAADF73B}" srcOrd="0" destOrd="0" presId="urn:microsoft.com/office/officeart/2008/layout/LinedList"/>
    <dgm:cxn modelId="{41C2173C-A506-425B-BC12-0DEE1F6B2D85}" type="presParOf" srcId="{E1EF0B65-2FDB-435F-B1FB-F3CD08248BEA}" destId="{48817591-1622-4E91-B68E-460A466F2FA4}" srcOrd="1" destOrd="0" presId="urn:microsoft.com/office/officeart/2008/layout/LinedList"/>
    <dgm:cxn modelId="{5CD37B96-FED0-427F-A783-46D16CE06A33}" type="presParOf" srcId="{48817591-1622-4E91-B68E-460A466F2FA4}" destId="{4E552F5A-8F1F-43CA-9DF6-F0BD0F5A2EE9}" srcOrd="0" destOrd="0" presId="urn:microsoft.com/office/officeart/2008/layout/LinedList"/>
    <dgm:cxn modelId="{32468109-D575-4102-B849-A7A9F4C94701}" type="presParOf" srcId="{48817591-1622-4E91-B68E-460A466F2FA4}" destId="{88C98ACB-0D75-4E8F-BA6E-546310202B47}" srcOrd="1" destOrd="0" presId="urn:microsoft.com/office/officeart/2008/layout/LinedList"/>
    <dgm:cxn modelId="{F5826CE1-749B-4CA1-92D1-1BEEC0F3202B}" type="presParOf" srcId="{E1EF0B65-2FDB-435F-B1FB-F3CD08248BEA}" destId="{CE257407-0BDF-4C22-B315-F92F29C31A7D}" srcOrd="2" destOrd="0" presId="urn:microsoft.com/office/officeart/2008/layout/LinedList"/>
    <dgm:cxn modelId="{6B65081B-DD5C-4244-BD65-B3B2A0E08767}" type="presParOf" srcId="{E1EF0B65-2FDB-435F-B1FB-F3CD08248BEA}" destId="{56B18ED8-9B25-4DC0-AF4F-D3827F07A562}" srcOrd="3" destOrd="0" presId="urn:microsoft.com/office/officeart/2008/layout/LinedList"/>
    <dgm:cxn modelId="{9E2E5AC9-D35F-4294-9D7F-CBCC4606583B}" type="presParOf" srcId="{56B18ED8-9B25-4DC0-AF4F-D3827F07A562}" destId="{02B59ECA-0349-493F-BCD1-028997B1C4AD}" srcOrd="0" destOrd="0" presId="urn:microsoft.com/office/officeart/2008/layout/LinedList"/>
    <dgm:cxn modelId="{6D472915-9E3A-4D05-8C23-9BC1FB8B2393}" type="presParOf" srcId="{56B18ED8-9B25-4DC0-AF4F-D3827F07A562}" destId="{2F2F953E-BB32-43F6-ADD5-B5099E595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/>
            <a:t>Data Preprocessing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Deployment of multi class classification </a:t>
          </a:r>
          <a:br>
            <a:rPr lang="en-US" sz="2400" dirty="0"/>
          </a:br>
          <a:r>
            <a:rPr lang="en-US" sz="2400" dirty="0"/>
            <a:t>(in progress)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EDA</a:t>
          </a:r>
          <a:endParaRPr lang="en-US" sz="2400" dirty="0">
            <a:solidFill>
              <a:srgbClr val="FF0000"/>
            </a:solidFill>
          </a:endParaRPr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/>
            <a:t>Building document based on Huawei description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 dirty="0"/>
            <a:t>EDA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1765329C-0486-44FB-85A7-A656DCC2DF8A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Data preprocessing</a:t>
          </a:r>
        </a:p>
      </dgm:t>
    </dgm:pt>
    <dgm:pt modelId="{AA848869-02D7-4586-A76A-FC8DF26353C5}" type="parTrans" cxnId="{9E37732D-5F73-4F8D-86CE-1B777A6DCBBC}">
      <dgm:prSet/>
      <dgm:spPr/>
      <dgm:t>
        <a:bodyPr/>
        <a:lstStyle/>
        <a:p>
          <a:endParaRPr lang="en-US"/>
        </a:p>
      </dgm:t>
    </dgm:pt>
    <dgm:pt modelId="{D89520E8-3D55-4358-ADFB-0A8E4124E7B1}" type="sibTrans" cxnId="{9E37732D-5F73-4F8D-86CE-1B777A6DCBBC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9ABF6885-E488-4D0B-9A13-0D8C6EA64621}" type="pres">
      <dgm:prSet presAssocID="{1765329C-0486-44FB-85A7-A656DCC2DF8A}" presName="thickLine" presStyleLbl="alignNode1" presStyleIdx="2" presStyleCnt="3"/>
      <dgm:spPr/>
    </dgm:pt>
    <dgm:pt modelId="{67973EE5-7CB2-4D74-9006-03EB051AA0D4}" type="pres">
      <dgm:prSet presAssocID="{1765329C-0486-44FB-85A7-A656DCC2DF8A}" presName="horz1" presStyleCnt="0"/>
      <dgm:spPr/>
    </dgm:pt>
    <dgm:pt modelId="{1E0E9AB7-E766-474F-A559-B720907FCF4A}" type="pres">
      <dgm:prSet presAssocID="{1765329C-0486-44FB-85A7-A656DCC2DF8A}" presName="tx1" presStyleLbl="revTx" presStyleIdx="2" presStyleCnt="3"/>
      <dgm:spPr/>
    </dgm:pt>
    <dgm:pt modelId="{A91F5531-0A33-4AFD-B8F6-B75CF016C2F9}" type="pres">
      <dgm:prSet presAssocID="{1765329C-0486-44FB-85A7-A656DCC2DF8A}" presName="vert1" presStyleCnt="0"/>
      <dgm:spPr/>
    </dgm:pt>
  </dgm:ptLst>
  <dgm:cxnLst>
    <dgm:cxn modelId="{9E37732D-5F73-4F8D-86CE-1B777A6DCBBC}" srcId="{F4CCEF58-E5C7-42C6-9DFF-D50DED3FAF5E}" destId="{1765329C-0486-44FB-85A7-A656DCC2DF8A}" srcOrd="2" destOrd="0" parTransId="{AA848869-02D7-4586-A76A-FC8DF26353C5}" sibTransId="{D89520E8-3D55-4358-ADFB-0A8E4124E7B1}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E7DB039F-DFA8-4739-BEC3-53DBD20115E7}" type="presOf" srcId="{1765329C-0486-44FB-85A7-A656DCC2DF8A}" destId="{1E0E9AB7-E766-474F-A559-B720907FCF4A}" srcOrd="0" destOrd="0" presId="urn:microsoft.com/office/officeart/2008/layout/LinedList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570AF724-9F62-44EE-80CC-279EA1A7AF83}" type="presParOf" srcId="{E1EF0B65-2FDB-435F-B1FB-F3CD08248BEA}" destId="{9ABF6885-E488-4D0B-9A13-0D8C6EA64621}" srcOrd="4" destOrd="0" presId="urn:microsoft.com/office/officeart/2008/layout/LinedList"/>
    <dgm:cxn modelId="{4DDC978C-739F-430B-817C-A745AF4CF7F9}" type="presParOf" srcId="{E1EF0B65-2FDB-435F-B1FB-F3CD08248BEA}" destId="{67973EE5-7CB2-4D74-9006-03EB051AA0D4}" srcOrd="5" destOrd="0" presId="urn:microsoft.com/office/officeart/2008/layout/LinedList"/>
    <dgm:cxn modelId="{735958BA-53E8-4A71-9068-FB5872D21B2D}" type="presParOf" srcId="{67973EE5-7CB2-4D74-9006-03EB051AA0D4}" destId="{1E0E9AB7-E766-474F-A559-B720907FCF4A}" srcOrd="0" destOrd="0" presId="urn:microsoft.com/office/officeart/2008/layout/LinedList"/>
    <dgm:cxn modelId="{4E79B681-8988-4D08-8E9F-332C22FC3AAA}" type="presParOf" srcId="{67973EE5-7CB2-4D74-9006-03EB051AA0D4}" destId="{A91F5531-0A33-4AFD-B8F6-B75CF016C2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Feature selection binary classification using filter method (ANOVA) and feature importance using embedded method 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D4EC8448-5EF8-4ACE-A0F0-37C1336AC4E3}">
      <dgm:prSet custT="1"/>
      <dgm:spPr/>
      <dgm:t>
        <a:bodyPr/>
        <a:lstStyle/>
        <a:p>
          <a:r>
            <a:rPr lang="en-US" sz="2400" dirty="0"/>
            <a:t>Searching in Huawei documents</a:t>
          </a:r>
          <a:endParaRPr lang="en-US" sz="2400" dirty="0">
            <a:solidFill>
              <a:srgbClr val="FF0000"/>
            </a:solidFill>
          </a:endParaRPr>
        </a:p>
      </dgm:t>
    </dgm:pt>
    <dgm:pt modelId="{7DDAF172-3FCA-41DE-93C0-371E6C16C613}" type="parTrans" cxnId="{3954E531-B5FA-48BD-9AE9-64BC4E99D9C0}">
      <dgm:prSet/>
      <dgm:spPr/>
    </dgm:pt>
    <dgm:pt modelId="{34C8CADE-DBF6-49BB-B93D-26C00B9234D2}" type="sibTrans" cxnId="{3954E531-B5FA-48BD-9AE9-64BC4E99D9C0}">
      <dgm:prSet/>
      <dgm:spPr/>
    </dgm:pt>
    <dgm:pt modelId="{8BA3D39A-283F-416C-886B-68671758B46B}">
      <dgm:prSet custT="1"/>
      <dgm:spPr/>
      <dgm:t>
        <a:bodyPr/>
        <a:lstStyle/>
        <a:p>
          <a:r>
            <a:rPr lang="en-US" sz="2400"/>
            <a:t>Building document based on Huawei description</a:t>
          </a:r>
          <a:endParaRPr lang="en-US" sz="2400" dirty="0">
            <a:solidFill>
              <a:srgbClr val="FF0000"/>
            </a:solidFill>
          </a:endParaRPr>
        </a:p>
      </dgm:t>
    </dgm:pt>
    <dgm:pt modelId="{84855DB0-5C4B-4D49-B000-1BF1D9EB1D4E}" type="parTrans" cxnId="{69F5BB1D-337E-42B4-AE2A-E2A5F2F5608F}">
      <dgm:prSet/>
      <dgm:spPr/>
    </dgm:pt>
    <dgm:pt modelId="{C6C4DF6B-8057-4148-A12F-4DB9152A7CF8}" type="sibTrans" cxnId="{69F5BB1D-337E-42B4-AE2A-E2A5F2F5608F}">
      <dgm:prSet/>
      <dgm:spPr/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0F865521-66EC-4FAB-8715-732F8A65ECFF}" type="pres">
      <dgm:prSet presAssocID="{D4EC8448-5EF8-4ACE-A0F0-37C1336AC4E3}" presName="thickLine" presStyleLbl="alignNode1" presStyleIdx="0" presStyleCnt="3"/>
      <dgm:spPr/>
    </dgm:pt>
    <dgm:pt modelId="{47AA2F84-0F9E-49F0-A13E-177C6AB2B722}" type="pres">
      <dgm:prSet presAssocID="{D4EC8448-5EF8-4ACE-A0F0-37C1336AC4E3}" presName="horz1" presStyleCnt="0"/>
      <dgm:spPr/>
    </dgm:pt>
    <dgm:pt modelId="{3DC93382-C1D8-4F4A-A312-FA24B1B673C7}" type="pres">
      <dgm:prSet presAssocID="{D4EC8448-5EF8-4ACE-A0F0-37C1336AC4E3}" presName="tx1" presStyleLbl="revTx" presStyleIdx="0" presStyleCnt="3"/>
      <dgm:spPr/>
    </dgm:pt>
    <dgm:pt modelId="{632A7B9A-7BA9-4319-99ED-D3FF9F58C2E9}" type="pres">
      <dgm:prSet presAssocID="{D4EC8448-5EF8-4ACE-A0F0-37C1336AC4E3}" presName="vert1" presStyleCnt="0"/>
      <dgm:spPr/>
    </dgm:pt>
    <dgm:pt modelId="{F014491D-C9D6-46F3-ACD6-CE53C4FED176}" type="pres">
      <dgm:prSet presAssocID="{8BA3D39A-283F-416C-886B-68671758B46B}" presName="thickLine" presStyleLbl="alignNode1" presStyleIdx="1" presStyleCnt="3"/>
      <dgm:spPr/>
    </dgm:pt>
    <dgm:pt modelId="{2065D182-3827-4CF6-B209-88C6A75F8E73}" type="pres">
      <dgm:prSet presAssocID="{8BA3D39A-283F-416C-886B-68671758B46B}" presName="horz1" presStyleCnt="0"/>
      <dgm:spPr/>
    </dgm:pt>
    <dgm:pt modelId="{358AB480-3385-4147-A85C-EA18745009C4}" type="pres">
      <dgm:prSet presAssocID="{8BA3D39A-283F-416C-886B-68671758B46B}" presName="tx1" presStyleLbl="revTx" presStyleIdx="1" presStyleCnt="3"/>
      <dgm:spPr/>
    </dgm:pt>
    <dgm:pt modelId="{2F23D0B8-3075-44FC-9CEE-1C923EFE47AB}" type="pres">
      <dgm:prSet presAssocID="{8BA3D39A-283F-416C-886B-68671758B46B}" presName="vert1" presStyleCnt="0"/>
      <dgm:spPr/>
    </dgm:pt>
    <dgm:pt modelId="{13F5BF1D-24A7-4302-975A-D806BDF50659}" type="pres">
      <dgm:prSet presAssocID="{F75F5A15-96FA-48ED-A270-882ECF7B93F7}" presName="thickLine" presStyleLbl="alignNode1" presStyleIdx="2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2" presStyleCnt="3"/>
      <dgm:spPr/>
    </dgm:pt>
    <dgm:pt modelId="{237B74E1-E194-475E-B510-F2430EB622A4}" type="pres">
      <dgm:prSet presAssocID="{F75F5A15-96FA-48ED-A270-882ECF7B93F7}" presName="vert1" presStyleCnt="0"/>
      <dgm:spPr/>
    </dgm:pt>
  </dgm:ptLst>
  <dgm:cxnLst>
    <dgm:cxn modelId="{69F5BB1D-337E-42B4-AE2A-E2A5F2F5608F}" srcId="{F4CCEF58-E5C7-42C6-9DFF-D50DED3FAF5E}" destId="{8BA3D39A-283F-416C-886B-68671758B46B}" srcOrd="1" destOrd="0" parTransId="{84855DB0-5C4B-4D49-B000-1BF1D9EB1D4E}" sibTransId="{C6C4DF6B-8057-4148-A12F-4DB9152A7CF8}"/>
    <dgm:cxn modelId="{3954E531-B5FA-48BD-9AE9-64BC4E99D9C0}" srcId="{F4CCEF58-E5C7-42C6-9DFF-D50DED3FAF5E}" destId="{D4EC8448-5EF8-4ACE-A0F0-37C1336AC4E3}" srcOrd="0" destOrd="0" parTransId="{7DDAF172-3FCA-41DE-93C0-371E6C16C613}" sibTransId="{34C8CADE-DBF6-49BB-B93D-26C00B9234D2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2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438571C6-DE9B-454C-B542-290133748776}" type="presOf" srcId="{D4EC8448-5EF8-4ACE-A0F0-37C1336AC4E3}" destId="{3DC93382-C1D8-4F4A-A312-FA24B1B673C7}" srcOrd="0" destOrd="0" presId="urn:microsoft.com/office/officeart/2008/layout/LinedList"/>
    <dgm:cxn modelId="{95698DFE-EFE2-4733-9347-B2F4C6D5A1E3}" type="presOf" srcId="{8BA3D39A-283F-416C-886B-68671758B46B}" destId="{358AB480-3385-4147-A85C-EA18745009C4}" srcOrd="0" destOrd="0" presId="urn:microsoft.com/office/officeart/2008/layout/LinedList"/>
    <dgm:cxn modelId="{D43AE810-3A27-483D-96DF-0CA4876E8C61}" type="presParOf" srcId="{E1EF0B65-2FDB-435F-B1FB-F3CD08248BEA}" destId="{0F865521-66EC-4FAB-8715-732F8A65ECFF}" srcOrd="0" destOrd="0" presId="urn:microsoft.com/office/officeart/2008/layout/LinedList"/>
    <dgm:cxn modelId="{4CF80EF7-03AF-47CB-8719-E8424E4518D5}" type="presParOf" srcId="{E1EF0B65-2FDB-435F-B1FB-F3CD08248BEA}" destId="{47AA2F84-0F9E-49F0-A13E-177C6AB2B722}" srcOrd="1" destOrd="0" presId="urn:microsoft.com/office/officeart/2008/layout/LinedList"/>
    <dgm:cxn modelId="{BA9D0900-A3B8-4C1C-8D7E-D2AE89B6B7D8}" type="presParOf" srcId="{47AA2F84-0F9E-49F0-A13E-177C6AB2B722}" destId="{3DC93382-C1D8-4F4A-A312-FA24B1B673C7}" srcOrd="0" destOrd="0" presId="urn:microsoft.com/office/officeart/2008/layout/LinedList"/>
    <dgm:cxn modelId="{81ECA2FC-EC8B-42F9-A132-6681DB83E188}" type="presParOf" srcId="{47AA2F84-0F9E-49F0-A13E-177C6AB2B722}" destId="{632A7B9A-7BA9-4319-99ED-D3FF9F58C2E9}" srcOrd="1" destOrd="0" presId="urn:microsoft.com/office/officeart/2008/layout/LinedList"/>
    <dgm:cxn modelId="{3D9C195D-69A9-4C76-82E6-29FA3DEED061}" type="presParOf" srcId="{E1EF0B65-2FDB-435F-B1FB-F3CD08248BEA}" destId="{F014491D-C9D6-46F3-ACD6-CE53C4FED176}" srcOrd="2" destOrd="0" presId="urn:microsoft.com/office/officeart/2008/layout/LinedList"/>
    <dgm:cxn modelId="{5BD81BA4-FA70-44FD-A3F0-0A4262A2B3C2}" type="presParOf" srcId="{E1EF0B65-2FDB-435F-B1FB-F3CD08248BEA}" destId="{2065D182-3827-4CF6-B209-88C6A75F8E73}" srcOrd="3" destOrd="0" presId="urn:microsoft.com/office/officeart/2008/layout/LinedList"/>
    <dgm:cxn modelId="{977AFEBF-9A5C-488D-98C6-376722ECD01C}" type="presParOf" srcId="{2065D182-3827-4CF6-B209-88C6A75F8E73}" destId="{358AB480-3385-4147-A85C-EA18745009C4}" srcOrd="0" destOrd="0" presId="urn:microsoft.com/office/officeart/2008/layout/LinedList"/>
    <dgm:cxn modelId="{02845331-5570-4BF8-AD71-5BB496B58BE5}" type="presParOf" srcId="{2065D182-3827-4CF6-B209-88C6A75F8E73}" destId="{2F23D0B8-3075-44FC-9CEE-1C923EFE47AB}" srcOrd="1" destOrd="0" presId="urn:microsoft.com/office/officeart/2008/layout/LinedList"/>
    <dgm:cxn modelId="{2623D34D-6B86-455E-82AA-4C205885081F}" type="presParOf" srcId="{E1EF0B65-2FDB-435F-B1FB-F3CD08248BEA}" destId="{13F5BF1D-24A7-4302-975A-D806BDF50659}" srcOrd="4" destOrd="0" presId="urn:microsoft.com/office/officeart/2008/layout/LinedList"/>
    <dgm:cxn modelId="{678D1BD7-0881-4A04-8206-4ED4BB7C3CAD}" type="presParOf" srcId="{E1EF0B65-2FDB-435F-B1FB-F3CD08248BEA}" destId="{EF9AA438-8891-472F-A815-45EDD6A84275}" srcOrd="5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Building baseline models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Selection of best performance model + Hyperparameter Tuning </a:t>
          </a:r>
          <a:br>
            <a:rPr lang="en-US" sz="2400" dirty="0"/>
          </a:br>
          <a:r>
            <a:rPr lang="en-US" sz="2000" dirty="0"/>
            <a:t>(Will be used in deployment)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55FDE0A0-A618-46B0-9FFC-08D6EE8F981B}">
      <dgm:prSet custT="1"/>
      <dgm:spPr/>
      <dgm:t>
        <a:bodyPr/>
        <a:lstStyle/>
        <a:p>
          <a:r>
            <a:rPr lang="en-US" sz="2400" dirty="0"/>
            <a:t>Models Evaluation</a:t>
          </a:r>
        </a:p>
      </dgm:t>
    </dgm:pt>
    <dgm:pt modelId="{2496F25C-5DF6-4310-B9F1-8B2D38FA242A}" type="parTrans" cxnId="{6ABE1981-D4E1-4B47-814F-4238D872AFE7}">
      <dgm:prSet/>
      <dgm:spPr/>
      <dgm:t>
        <a:bodyPr/>
        <a:lstStyle/>
        <a:p>
          <a:endParaRPr lang="en-US"/>
        </a:p>
      </dgm:t>
    </dgm:pt>
    <dgm:pt modelId="{5B2DAED8-61FD-41AB-AD84-F10167ED1E61}" type="sibTrans" cxnId="{6ABE1981-D4E1-4B47-814F-4238D872AFE7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7E9D7540-F5CE-4E2D-9086-C5AF0D5545F6}" type="pres">
      <dgm:prSet presAssocID="{55FDE0A0-A618-46B0-9FFC-08D6EE8F981B}" presName="thickLine" presStyleLbl="alignNode1" presStyleIdx="1" presStyleCnt="3"/>
      <dgm:spPr/>
    </dgm:pt>
    <dgm:pt modelId="{6468B84C-C4DF-458A-BDC2-88C656432613}" type="pres">
      <dgm:prSet presAssocID="{55FDE0A0-A618-46B0-9FFC-08D6EE8F981B}" presName="horz1" presStyleCnt="0"/>
      <dgm:spPr/>
    </dgm:pt>
    <dgm:pt modelId="{FCDF1D20-33FC-4429-B255-6B0B56E678FC}" type="pres">
      <dgm:prSet presAssocID="{55FDE0A0-A618-46B0-9FFC-08D6EE8F981B}" presName="tx1" presStyleLbl="revTx" presStyleIdx="1" presStyleCnt="3"/>
      <dgm:spPr/>
    </dgm:pt>
    <dgm:pt modelId="{44034187-633B-4108-839C-A4FBC7B95953}" type="pres">
      <dgm:prSet presAssocID="{55FDE0A0-A618-46B0-9FFC-08D6EE8F981B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05611A58-6147-40D6-A6E0-BD8C1649C4E7}" type="presOf" srcId="{55FDE0A0-A618-46B0-9FFC-08D6EE8F981B}" destId="{FCDF1D20-33FC-4429-B255-6B0B56E678FC}" srcOrd="0" destOrd="0" presId="urn:microsoft.com/office/officeart/2008/layout/LinedList"/>
    <dgm:cxn modelId="{6ABE1981-D4E1-4B47-814F-4238D872AFE7}" srcId="{F4CCEF58-E5C7-42C6-9DFF-D50DED3FAF5E}" destId="{55FDE0A0-A618-46B0-9FFC-08D6EE8F981B}" srcOrd="1" destOrd="0" parTransId="{2496F25C-5DF6-4310-B9F1-8B2D38FA242A}" sibTransId="{5B2DAED8-61FD-41AB-AD84-F10167ED1E61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B71FA2FD-2ED1-4D97-97F4-6D64AD27F282}" type="presParOf" srcId="{E1EF0B65-2FDB-435F-B1FB-F3CD08248BEA}" destId="{7E9D7540-F5CE-4E2D-9086-C5AF0D5545F6}" srcOrd="2" destOrd="0" presId="urn:microsoft.com/office/officeart/2008/layout/LinedList"/>
    <dgm:cxn modelId="{E1A454A1-78F1-47B7-8312-5F9910B3DBB6}" type="presParOf" srcId="{E1EF0B65-2FDB-435F-B1FB-F3CD08248BEA}" destId="{6468B84C-C4DF-458A-BDC2-88C656432613}" srcOrd="3" destOrd="0" presId="urn:microsoft.com/office/officeart/2008/layout/LinedList"/>
    <dgm:cxn modelId="{AFFE948F-0250-4471-B5C0-BE76B116587B}" type="presParOf" srcId="{6468B84C-C4DF-458A-BDC2-88C656432613}" destId="{FCDF1D20-33FC-4429-B255-6B0B56E678FC}" srcOrd="0" destOrd="0" presId="urn:microsoft.com/office/officeart/2008/layout/LinedList"/>
    <dgm:cxn modelId="{FE67E6E2-499F-4423-9F5A-A3F4EB81A12D}" type="presParOf" srcId="{6468B84C-C4DF-458A-BDC2-88C656432613}" destId="{44034187-633B-4108-839C-A4FBC7B95953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98DF7-0A5F-4784-8A77-C8351F1F30AE}">
      <dsp:nvSpPr>
        <dsp:cNvPr id="0" name=""/>
        <dsp:cNvSpPr/>
      </dsp:nvSpPr>
      <dsp:spPr>
        <a:xfrm>
          <a:off x="0" y="243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6FAEF-ADAA-4B7B-A69A-E2AB10EB8D7B}">
      <dsp:nvSpPr>
        <dsp:cNvPr id="0" name=""/>
        <dsp:cNvSpPr/>
      </dsp:nvSpPr>
      <dsp:spPr>
        <a:xfrm>
          <a:off x="0" y="243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Ali Amin El-Sayed Mahmoud El-Sherif</a:t>
          </a:r>
        </a:p>
      </dsp:txBody>
      <dsp:txXfrm>
        <a:off x="0" y="243"/>
        <a:ext cx="5626361" cy="399367"/>
      </dsp:txXfrm>
    </dsp:sp>
    <dsp:sp modelId="{81CE2F05-FC61-4DE0-A1E1-4A0AF8FCD9F8}">
      <dsp:nvSpPr>
        <dsp:cNvPr id="0" name=""/>
        <dsp:cNvSpPr/>
      </dsp:nvSpPr>
      <dsp:spPr>
        <a:xfrm>
          <a:off x="0" y="399611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5B497-23B9-458D-922A-DCDBB05F298A}">
      <dsp:nvSpPr>
        <dsp:cNvPr id="0" name=""/>
        <dsp:cNvSpPr/>
      </dsp:nvSpPr>
      <dsp:spPr>
        <a:xfrm>
          <a:off x="0" y="399611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Basma Reda Shaban Abd-</a:t>
          </a:r>
          <a:r>
            <a:rPr lang="en-US" sz="2000" kern="1200" dirty="0" err="1">
              <a:solidFill>
                <a:schemeClr val="tx1"/>
              </a:solidFill>
            </a:rPr>
            <a:t>Elsalam</a:t>
          </a:r>
          <a:r>
            <a:rPr lang="en-US" sz="2000" kern="1200" dirty="0">
              <a:solidFill>
                <a:schemeClr val="tx1"/>
              </a:solidFill>
            </a:rPr>
            <a:t> Abd-</a:t>
          </a:r>
          <a:r>
            <a:rPr lang="en-US" sz="2000" kern="1200" dirty="0" err="1">
              <a:solidFill>
                <a:schemeClr val="tx1"/>
              </a:solidFill>
            </a:rPr>
            <a:t>Elwahab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99611"/>
        <a:ext cx="5626361" cy="399367"/>
      </dsp:txXfrm>
    </dsp:sp>
    <dsp:sp modelId="{6A345DFA-3369-47C2-8B38-1F3A947D8786}">
      <dsp:nvSpPr>
        <dsp:cNvPr id="0" name=""/>
        <dsp:cNvSpPr/>
      </dsp:nvSpPr>
      <dsp:spPr>
        <a:xfrm>
          <a:off x="0" y="798978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C1458-3147-41A1-AAA2-75716E12C852}">
      <dsp:nvSpPr>
        <dsp:cNvPr id="0" name=""/>
        <dsp:cNvSpPr/>
      </dsp:nvSpPr>
      <dsp:spPr>
        <a:xfrm>
          <a:off x="0" y="798978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Amir </a:t>
          </a:r>
          <a:r>
            <a:rPr lang="en-US" sz="2000" kern="1200" dirty="0" err="1">
              <a:solidFill>
                <a:schemeClr val="tx1"/>
              </a:solidFill>
            </a:rPr>
            <a:t>Safwat</a:t>
          </a:r>
          <a:r>
            <a:rPr lang="en-US" sz="2000" kern="1200" dirty="0">
              <a:solidFill>
                <a:schemeClr val="tx1"/>
              </a:solidFill>
            </a:rPr>
            <a:t> Halim Youssef</a:t>
          </a:r>
        </a:p>
      </dsp:txBody>
      <dsp:txXfrm>
        <a:off x="0" y="798978"/>
        <a:ext cx="5626361" cy="399367"/>
      </dsp:txXfrm>
    </dsp:sp>
    <dsp:sp modelId="{4EB31F39-113F-4E07-A2C7-4FC03C3BE4A3}">
      <dsp:nvSpPr>
        <dsp:cNvPr id="0" name=""/>
        <dsp:cNvSpPr/>
      </dsp:nvSpPr>
      <dsp:spPr>
        <a:xfrm>
          <a:off x="0" y="1198345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7AD75-4017-4A3D-B598-228D38208981}">
      <dsp:nvSpPr>
        <dsp:cNvPr id="0" name=""/>
        <dsp:cNvSpPr/>
      </dsp:nvSpPr>
      <dsp:spPr>
        <a:xfrm>
          <a:off x="0" y="1198345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Abdulrahman Muhammad </a:t>
          </a:r>
          <a:r>
            <a:rPr lang="en-US" sz="2000" kern="1200" dirty="0" err="1">
              <a:solidFill>
                <a:schemeClr val="tx1"/>
              </a:solidFill>
            </a:rPr>
            <a:t>AbdulSalam</a:t>
          </a:r>
          <a:r>
            <a:rPr lang="en-US" sz="2000" kern="1200" dirty="0">
              <a:solidFill>
                <a:schemeClr val="tx1"/>
              </a:solidFill>
            </a:rPr>
            <a:t> Ahmed</a:t>
          </a:r>
        </a:p>
      </dsp:txBody>
      <dsp:txXfrm>
        <a:off x="0" y="1198345"/>
        <a:ext cx="5626361" cy="399367"/>
      </dsp:txXfrm>
    </dsp:sp>
    <dsp:sp modelId="{3FFAA83A-0EB3-48A5-A8A4-E5C104A45115}">
      <dsp:nvSpPr>
        <dsp:cNvPr id="0" name=""/>
        <dsp:cNvSpPr/>
      </dsp:nvSpPr>
      <dsp:spPr>
        <a:xfrm>
          <a:off x="0" y="1597712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0C9F4-2011-4ACF-B6DC-536A18E02A09}">
      <dsp:nvSpPr>
        <dsp:cNvPr id="0" name=""/>
        <dsp:cNvSpPr/>
      </dsp:nvSpPr>
      <dsp:spPr>
        <a:xfrm>
          <a:off x="0" y="1597712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</a:rPr>
            <a:t>Abdelrhman</a:t>
          </a:r>
          <a:r>
            <a:rPr lang="en-US" sz="2000" kern="1200" dirty="0">
              <a:solidFill>
                <a:schemeClr val="tx1"/>
              </a:solidFill>
            </a:rPr>
            <a:t> Gaber Youssef Saad </a:t>
          </a:r>
          <a:r>
            <a:rPr lang="en-US" sz="2000" kern="1200" dirty="0" err="1">
              <a:solidFill>
                <a:schemeClr val="tx1"/>
              </a:solidFill>
            </a:rPr>
            <a:t>Rezkallah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97712"/>
        <a:ext cx="5626361" cy="3993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685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685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Trying time series model using LSTM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85"/>
        <a:ext cx="8957388" cy="1149843"/>
      </dsp:txXfrm>
    </dsp:sp>
    <dsp:sp modelId="{A3EC08F2-3697-4BB9-AFAC-CBA4CF7D4CC9}">
      <dsp:nvSpPr>
        <dsp:cNvPr id="0" name=""/>
        <dsp:cNvSpPr/>
      </dsp:nvSpPr>
      <dsp:spPr>
        <a:xfrm>
          <a:off x="0" y="1151528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51528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Studying the main reasons resulting network failure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51528"/>
        <a:ext cx="8957388" cy="1149843"/>
      </dsp:txXfrm>
    </dsp:sp>
    <dsp:sp modelId="{84BFCAD2-3A56-47CC-B3AC-016BEF0ECC63}">
      <dsp:nvSpPr>
        <dsp:cNvPr id="0" name=""/>
        <dsp:cNvSpPr/>
      </dsp:nvSpPr>
      <dsp:spPr>
        <a:xfrm>
          <a:off x="0" y="2301372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301372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 of multi class classification on AWS </a:t>
          </a:r>
          <a:br>
            <a:rPr lang="en-US" sz="2400" kern="1200" dirty="0"/>
          </a:br>
          <a:r>
            <a:rPr lang="en-US" sz="2400" kern="1200" dirty="0"/>
            <a:t>(in progress)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301372"/>
        <a:ext cx="8957388" cy="114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49D2-3EE9-46D0-B85A-F439C59D3553}">
      <dsp:nvSpPr>
        <dsp:cNvPr id="0" name=""/>
        <dsp:cNvSpPr/>
      </dsp:nvSpPr>
      <dsp:spPr>
        <a:xfrm>
          <a:off x="0" y="243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1F3AF-3A57-4D2F-B2AE-9DA28AAA7099}">
      <dsp:nvSpPr>
        <dsp:cNvPr id="0" name=""/>
        <dsp:cNvSpPr/>
      </dsp:nvSpPr>
      <dsp:spPr>
        <a:xfrm>
          <a:off x="0" y="243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300327246</a:t>
          </a:r>
        </a:p>
      </dsp:txBody>
      <dsp:txXfrm>
        <a:off x="0" y="243"/>
        <a:ext cx="3396344" cy="399367"/>
      </dsp:txXfrm>
    </dsp:sp>
    <dsp:sp modelId="{446F3EFD-1355-4D3D-A849-19D8C4ED7B8D}">
      <dsp:nvSpPr>
        <dsp:cNvPr id="0" name=""/>
        <dsp:cNvSpPr/>
      </dsp:nvSpPr>
      <dsp:spPr>
        <a:xfrm>
          <a:off x="0" y="399611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869D0-6471-445B-ADE7-59038F4EB0EF}">
      <dsp:nvSpPr>
        <dsp:cNvPr id="0" name=""/>
        <dsp:cNvSpPr/>
      </dsp:nvSpPr>
      <dsp:spPr>
        <a:xfrm>
          <a:off x="0" y="399611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300327209</a:t>
          </a:r>
        </a:p>
      </dsp:txBody>
      <dsp:txXfrm>
        <a:off x="0" y="399611"/>
        <a:ext cx="3396344" cy="399367"/>
      </dsp:txXfrm>
    </dsp:sp>
    <dsp:sp modelId="{20B5A5EA-2C58-4228-B6E6-91A1FE141CB5}">
      <dsp:nvSpPr>
        <dsp:cNvPr id="0" name=""/>
        <dsp:cNvSpPr/>
      </dsp:nvSpPr>
      <dsp:spPr>
        <a:xfrm>
          <a:off x="0" y="798978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4BEE3-DB68-47F2-A946-8062F58B6D3F}">
      <dsp:nvSpPr>
        <dsp:cNvPr id="0" name=""/>
        <dsp:cNvSpPr/>
      </dsp:nvSpPr>
      <dsp:spPr>
        <a:xfrm>
          <a:off x="0" y="798978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300327305</a:t>
          </a:r>
        </a:p>
      </dsp:txBody>
      <dsp:txXfrm>
        <a:off x="0" y="798978"/>
        <a:ext cx="3396344" cy="399367"/>
      </dsp:txXfrm>
    </dsp:sp>
    <dsp:sp modelId="{2C2E72FD-4F90-460F-A7A1-C808512CB963}">
      <dsp:nvSpPr>
        <dsp:cNvPr id="0" name=""/>
        <dsp:cNvSpPr/>
      </dsp:nvSpPr>
      <dsp:spPr>
        <a:xfrm>
          <a:off x="0" y="1198345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C4D43-92A2-4CF9-A5D7-2B499B3E19AC}">
      <dsp:nvSpPr>
        <dsp:cNvPr id="0" name=""/>
        <dsp:cNvSpPr/>
      </dsp:nvSpPr>
      <dsp:spPr>
        <a:xfrm>
          <a:off x="0" y="1198345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300327218</a:t>
          </a:r>
        </a:p>
      </dsp:txBody>
      <dsp:txXfrm>
        <a:off x="0" y="1198345"/>
        <a:ext cx="3396344" cy="399367"/>
      </dsp:txXfrm>
    </dsp:sp>
    <dsp:sp modelId="{DC41BBD1-3BDC-4CB2-96A4-74DCCFA7379A}">
      <dsp:nvSpPr>
        <dsp:cNvPr id="0" name=""/>
        <dsp:cNvSpPr/>
      </dsp:nvSpPr>
      <dsp:spPr>
        <a:xfrm>
          <a:off x="0" y="1597712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743C9-E6A5-49B0-A856-33E9708D5FC8}">
      <dsp:nvSpPr>
        <dsp:cNvPr id="0" name=""/>
        <dsp:cNvSpPr/>
      </dsp:nvSpPr>
      <dsp:spPr>
        <a:xfrm>
          <a:off x="0" y="1597712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300327290</a:t>
          </a:r>
        </a:p>
      </dsp:txBody>
      <dsp:txXfrm>
        <a:off x="0" y="1597712"/>
        <a:ext cx="3396344" cy="399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Definition</a:t>
          </a:r>
        </a:p>
      </dsp:txBody>
      <dsp:txXfrm>
        <a:off x="0" y="568"/>
        <a:ext cx="4341845" cy="664710"/>
      </dsp:txXfrm>
    </dsp:sp>
    <dsp:sp modelId="{86C236BB-B5A2-47E2-80B1-6A2AEB5897D1}">
      <dsp:nvSpPr>
        <dsp:cNvPr id="0" name=""/>
        <dsp:cNvSpPr/>
      </dsp:nvSpPr>
      <dsp:spPr>
        <a:xfrm>
          <a:off x="0" y="66527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1882-6682-44DE-9C7F-3682E25968E6}">
      <dsp:nvSpPr>
        <dsp:cNvPr id="0" name=""/>
        <dsp:cNvSpPr/>
      </dsp:nvSpPr>
      <dsp:spPr>
        <a:xfrm>
          <a:off x="0" y="66527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Potential Benefits to Sponsor/Users</a:t>
          </a:r>
          <a:endParaRPr lang="en-US" sz="2200" kern="1200" dirty="0"/>
        </a:p>
      </dsp:txBody>
      <dsp:txXfrm>
        <a:off x="0" y="665278"/>
        <a:ext cx="4341845" cy="664710"/>
      </dsp:txXfrm>
    </dsp:sp>
    <dsp:sp modelId="{D8780F5B-1DD6-4D3F-BE33-CA12FF2C0E3D}">
      <dsp:nvSpPr>
        <dsp:cNvPr id="0" name=""/>
        <dsp:cNvSpPr/>
      </dsp:nvSpPr>
      <dsp:spPr>
        <a:xfrm>
          <a:off x="0" y="132998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6F3C5-092B-43A8-94E1-A3060ECDE37E}">
      <dsp:nvSpPr>
        <dsp:cNvPr id="0" name=""/>
        <dsp:cNvSpPr/>
      </dsp:nvSpPr>
      <dsp:spPr>
        <a:xfrm>
          <a:off x="0" y="132998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Project Guidance</a:t>
          </a:r>
          <a:endParaRPr lang="en-US" sz="2200" kern="1200" dirty="0"/>
        </a:p>
      </dsp:txBody>
      <dsp:txXfrm>
        <a:off x="0" y="1329988"/>
        <a:ext cx="4341845" cy="664710"/>
      </dsp:txXfrm>
    </dsp:sp>
    <dsp:sp modelId="{2859B353-3DB1-482B-82F2-B41F0522E347}">
      <dsp:nvSpPr>
        <dsp:cNvPr id="0" name=""/>
        <dsp:cNvSpPr/>
      </dsp:nvSpPr>
      <dsp:spPr>
        <a:xfrm>
          <a:off x="0" y="199469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22527-2FE5-48CC-BE6D-75AB190A707B}">
      <dsp:nvSpPr>
        <dsp:cNvPr id="0" name=""/>
        <dsp:cNvSpPr/>
      </dsp:nvSpPr>
      <dsp:spPr>
        <a:xfrm>
          <a:off x="0" y="199469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Screenshots</a:t>
          </a:r>
        </a:p>
      </dsp:txBody>
      <dsp:txXfrm>
        <a:off x="0" y="1994699"/>
        <a:ext cx="4341845" cy="664710"/>
      </dsp:txXfrm>
    </dsp:sp>
    <dsp:sp modelId="{A0EFCD3E-617A-40D4-8ACA-5374F2FAB57F}">
      <dsp:nvSpPr>
        <dsp:cNvPr id="0" name=""/>
        <dsp:cNvSpPr/>
      </dsp:nvSpPr>
      <dsp:spPr>
        <a:xfrm>
          <a:off x="0" y="265940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07249-6703-4587-9B13-99BE468163D1}">
      <dsp:nvSpPr>
        <dsp:cNvPr id="0" name=""/>
        <dsp:cNvSpPr/>
      </dsp:nvSpPr>
      <dsp:spPr>
        <a:xfrm>
          <a:off x="0" y="265940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1</a:t>
          </a:r>
        </a:p>
      </dsp:txBody>
      <dsp:txXfrm>
        <a:off x="0" y="2659409"/>
        <a:ext cx="4341845" cy="664710"/>
      </dsp:txXfrm>
    </dsp:sp>
    <dsp:sp modelId="{D59DA404-5E97-499C-B224-76B58482EC18}">
      <dsp:nvSpPr>
        <dsp:cNvPr id="0" name=""/>
        <dsp:cNvSpPr/>
      </dsp:nvSpPr>
      <dsp:spPr>
        <a:xfrm>
          <a:off x="0" y="332412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30651-2565-44F9-B17C-538991668403}">
      <dsp:nvSpPr>
        <dsp:cNvPr id="0" name=""/>
        <dsp:cNvSpPr/>
      </dsp:nvSpPr>
      <dsp:spPr>
        <a:xfrm>
          <a:off x="0" y="332412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1</a:t>
          </a:r>
        </a:p>
      </dsp:txBody>
      <dsp:txXfrm>
        <a:off x="0" y="3324120"/>
        <a:ext cx="4341845" cy="664710"/>
      </dsp:txXfrm>
    </dsp:sp>
    <dsp:sp modelId="{F8BA642C-6722-4F3E-9BD6-6217FDCB2C6F}">
      <dsp:nvSpPr>
        <dsp:cNvPr id="0" name=""/>
        <dsp:cNvSpPr/>
      </dsp:nvSpPr>
      <dsp:spPr>
        <a:xfrm>
          <a:off x="0" y="398883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823D-95FE-4FF6-A397-9FDEB922E136}">
      <dsp:nvSpPr>
        <dsp:cNvPr id="0" name=""/>
        <dsp:cNvSpPr/>
      </dsp:nvSpPr>
      <dsp:spPr>
        <a:xfrm>
          <a:off x="0" y="398883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2</a:t>
          </a:r>
        </a:p>
      </dsp:txBody>
      <dsp:txXfrm>
        <a:off x="0" y="3988830"/>
        <a:ext cx="4341845" cy="664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2</a:t>
          </a:r>
        </a:p>
      </dsp:txBody>
      <dsp:txXfrm>
        <a:off x="0" y="568"/>
        <a:ext cx="4341845" cy="664710"/>
      </dsp:txXfrm>
    </dsp:sp>
    <dsp:sp modelId="{D078ED66-F3FA-442C-8D0D-0718F7D562F7}">
      <dsp:nvSpPr>
        <dsp:cNvPr id="0" name=""/>
        <dsp:cNvSpPr/>
      </dsp:nvSpPr>
      <dsp:spPr>
        <a:xfrm>
          <a:off x="0" y="66527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11006-68E6-42E1-B2F0-C6B69554FC45}">
      <dsp:nvSpPr>
        <dsp:cNvPr id="0" name=""/>
        <dsp:cNvSpPr/>
      </dsp:nvSpPr>
      <dsp:spPr>
        <a:xfrm>
          <a:off x="0" y="66527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3</a:t>
          </a:r>
        </a:p>
      </dsp:txBody>
      <dsp:txXfrm>
        <a:off x="0" y="665278"/>
        <a:ext cx="4341845" cy="664710"/>
      </dsp:txXfrm>
    </dsp:sp>
    <dsp:sp modelId="{BF29165F-B4D1-4BE9-8C86-DDAA4898B6B6}">
      <dsp:nvSpPr>
        <dsp:cNvPr id="0" name=""/>
        <dsp:cNvSpPr/>
      </dsp:nvSpPr>
      <dsp:spPr>
        <a:xfrm>
          <a:off x="0" y="132998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C3CC8-02BF-4F3F-91ED-19B4FFBE8B90}">
      <dsp:nvSpPr>
        <dsp:cNvPr id="0" name=""/>
        <dsp:cNvSpPr/>
      </dsp:nvSpPr>
      <dsp:spPr>
        <a:xfrm>
          <a:off x="0" y="132998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3</a:t>
          </a:r>
        </a:p>
      </dsp:txBody>
      <dsp:txXfrm>
        <a:off x="0" y="1329988"/>
        <a:ext cx="4341845" cy="664710"/>
      </dsp:txXfrm>
    </dsp:sp>
    <dsp:sp modelId="{08ADEE4E-322A-42F9-8504-75FA8B8C1306}">
      <dsp:nvSpPr>
        <dsp:cNvPr id="0" name=""/>
        <dsp:cNvSpPr/>
      </dsp:nvSpPr>
      <dsp:spPr>
        <a:xfrm>
          <a:off x="0" y="199469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36415-7CBA-42F0-AD01-33D7E5FF77BD}">
      <dsp:nvSpPr>
        <dsp:cNvPr id="0" name=""/>
        <dsp:cNvSpPr/>
      </dsp:nvSpPr>
      <dsp:spPr>
        <a:xfrm>
          <a:off x="0" y="199469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4</a:t>
          </a:r>
        </a:p>
      </dsp:txBody>
      <dsp:txXfrm>
        <a:off x="0" y="1994699"/>
        <a:ext cx="4341845" cy="664710"/>
      </dsp:txXfrm>
    </dsp:sp>
    <dsp:sp modelId="{08A42539-8FB4-435F-A695-1F12C9EB94DE}">
      <dsp:nvSpPr>
        <dsp:cNvPr id="0" name=""/>
        <dsp:cNvSpPr/>
      </dsp:nvSpPr>
      <dsp:spPr>
        <a:xfrm>
          <a:off x="0" y="265940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DE412-91C1-436A-BE17-A1073973E580}">
      <dsp:nvSpPr>
        <dsp:cNvPr id="0" name=""/>
        <dsp:cNvSpPr/>
      </dsp:nvSpPr>
      <dsp:spPr>
        <a:xfrm>
          <a:off x="0" y="265940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4</a:t>
          </a:r>
        </a:p>
      </dsp:txBody>
      <dsp:txXfrm>
        <a:off x="0" y="2659409"/>
        <a:ext cx="4341845" cy="664710"/>
      </dsp:txXfrm>
    </dsp:sp>
    <dsp:sp modelId="{009E0736-38C1-4BA4-BF82-D1823EBEB21F}">
      <dsp:nvSpPr>
        <dsp:cNvPr id="0" name=""/>
        <dsp:cNvSpPr/>
      </dsp:nvSpPr>
      <dsp:spPr>
        <a:xfrm>
          <a:off x="0" y="332412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FD0BF-89B3-45B0-B99A-39832151AA52}">
      <dsp:nvSpPr>
        <dsp:cNvPr id="0" name=""/>
        <dsp:cNvSpPr/>
      </dsp:nvSpPr>
      <dsp:spPr>
        <a:xfrm>
          <a:off x="0" y="332412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5</a:t>
          </a:r>
        </a:p>
      </dsp:txBody>
      <dsp:txXfrm>
        <a:off x="0" y="3324120"/>
        <a:ext cx="4341845" cy="664710"/>
      </dsp:txXfrm>
    </dsp:sp>
    <dsp:sp modelId="{898067D5-8B0D-466C-9D83-4B994E239D7B}">
      <dsp:nvSpPr>
        <dsp:cNvPr id="0" name=""/>
        <dsp:cNvSpPr/>
      </dsp:nvSpPr>
      <dsp:spPr>
        <a:xfrm>
          <a:off x="0" y="398883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90D8A-7442-491C-B6F9-EF26CBDDEF0D}">
      <dsp:nvSpPr>
        <dsp:cNvPr id="0" name=""/>
        <dsp:cNvSpPr/>
      </dsp:nvSpPr>
      <dsp:spPr>
        <a:xfrm>
          <a:off x="0" y="398883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5</a:t>
          </a:r>
        </a:p>
      </dsp:txBody>
      <dsp:txXfrm>
        <a:off x="0" y="3988830"/>
        <a:ext cx="4341845" cy="664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99C7D-4B55-4812-BDEF-9DE7FAADF73B}">
      <dsp:nvSpPr>
        <dsp:cNvPr id="0" name=""/>
        <dsp:cNvSpPr/>
      </dsp:nvSpPr>
      <dsp:spPr>
        <a:xfrm>
          <a:off x="0" y="0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52F5A-8F1F-43CA-9DF6-F0BD0F5A2EE9}">
      <dsp:nvSpPr>
        <dsp:cNvPr id="0" name=""/>
        <dsp:cNvSpPr/>
      </dsp:nvSpPr>
      <dsp:spPr>
        <a:xfrm>
          <a:off x="0" y="0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kern="1200" dirty="0"/>
            <a:t>Network failure </a:t>
          </a:r>
          <a:r>
            <a:rPr lang="en-US" sz="2800" kern="1200" dirty="0">
              <a:solidFill>
                <a:schemeClr val="tx1"/>
              </a:solidFill>
            </a:rPr>
            <a:t>detection and classification </a:t>
          </a:r>
          <a:br>
            <a:rPr lang="en-US" sz="2800" kern="1200" dirty="0">
              <a:solidFill>
                <a:schemeClr val="tx1"/>
              </a:solidFill>
            </a:rPr>
          </a:br>
          <a:r>
            <a:rPr lang="en-US" sz="2800" kern="1200" dirty="0">
              <a:solidFill>
                <a:schemeClr val="tx1"/>
              </a:solidFill>
            </a:rPr>
            <a:t>(the failure and its type) </a:t>
          </a:r>
          <a:r>
            <a:rPr lang="en-US" sz="2800" kern="1200" dirty="0"/>
            <a:t>to provide lower maintenance cost and minimalize maintenance work.</a:t>
          </a:r>
        </a:p>
      </dsp:txBody>
      <dsp:txXfrm>
        <a:off x="0" y="0"/>
        <a:ext cx="9302622" cy="1511559"/>
      </dsp:txXfrm>
    </dsp:sp>
    <dsp:sp modelId="{CE257407-0BDF-4C22-B315-F92F29C31A7D}">
      <dsp:nvSpPr>
        <dsp:cNvPr id="0" name=""/>
        <dsp:cNvSpPr/>
      </dsp:nvSpPr>
      <dsp:spPr>
        <a:xfrm>
          <a:off x="0" y="1511559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ECA-0349-493F-BCD1-028997B1C4AD}">
      <dsp:nvSpPr>
        <dsp:cNvPr id="0" name=""/>
        <dsp:cNvSpPr/>
      </dsp:nvSpPr>
      <dsp:spPr>
        <a:xfrm>
          <a:off x="0" y="1511559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5G network </a:t>
          </a:r>
          <a:r>
            <a:rPr lang="en-US" sz="2800" kern="1200" dirty="0">
              <a:solidFill>
                <a:schemeClr val="tx1"/>
              </a:solidFill>
            </a:rPr>
            <a:t>optimization using beamforming selection from lidar to increase data rate.</a:t>
          </a:r>
        </a:p>
      </dsp:txBody>
      <dsp:txXfrm>
        <a:off x="0" y="1511559"/>
        <a:ext cx="9302622" cy="1511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672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672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72"/>
        <a:ext cx="8116595" cy="1140521"/>
      </dsp:txXfrm>
    </dsp:sp>
    <dsp:sp modelId="{A3EC08F2-3697-4BB9-AFAC-CBA4CF7D4CC9}">
      <dsp:nvSpPr>
        <dsp:cNvPr id="0" name=""/>
        <dsp:cNvSpPr/>
      </dsp:nvSpPr>
      <dsp:spPr>
        <a:xfrm>
          <a:off x="0" y="1142193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42193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Preprocessing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42193"/>
        <a:ext cx="8116595" cy="1140521"/>
      </dsp:txXfrm>
    </dsp:sp>
    <dsp:sp modelId="{84BFCAD2-3A56-47CC-B3AC-016BEF0ECC63}">
      <dsp:nvSpPr>
        <dsp:cNvPr id="0" name=""/>
        <dsp:cNvSpPr/>
      </dsp:nvSpPr>
      <dsp:spPr>
        <a:xfrm>
          <a:off x="0" y="2282715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282715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 of multi class classification </a:t>
          </a:r>
          <a:br>
            <a:rPr lang="en-US" sz="2400" kern="1200" dirty="0"/>
          </a:br>
          <a:r>
            <a:rPr lang="en-US" sz="2400" kern="1200" dirty="0"/>
            <a:t>(in progress)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282715"/>
        <a:ext cx="8116595" cy="11405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5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5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Building document based on Huawei description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54"/>
        <a:ext cx="9060025" cy="1196450"/>
      </dsp:txXfrm>
    </dsp:sp>
    <dsp:sp modelId="{A3EC08F2-3697-4BB9-AFAC-CBA4CF7D4CC9}">
      <dsp:nvSpPr>
        <dsp:cNvPr id="0" name=""/>
        <dsp:cNvSpPr/>
      </dsp:nvSpPr>
      <dsp:spPr>
        <a:xfrm>
          <a:off x="0" y="119820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9820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98204"/>
        <a:ext cx="9060025" cy="1196450"/>
      </dsp:txXfrm>
    </dsp:sp>
    <dsp:sp modelId="{9ABF6885-E488-4D0B-9A13-0D8C6EA64621}">
      <dsp:nvSpPr>
        <dsp:cNvPr id="0" name=""/>
        <dsp:cNvSpPr/>
      </dsp:nvSpPr>
      <dsp:spPr>
        <a:xfrm>
          <a:off x="0" y="2394655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E9AB7-E766-474F-A559-B720907FCF4A}">
      <dsp:nvSpPr>
        <dsp:cNvPr id="0" name=""/>
        <dsp:cNvSpPr/>
      </dsp:nvSpPr>
      <dsp:spPr>
        <a:xfrm>
          <a:off x="0" y="2394655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Data preprocessing</a:t>
          </a:r>
        </a:p>
      </dsp:txBody>
      <dsp:txXfrm>
        <a:off x="0" y="2394655"/>
        <a:ext cx="9060025" cy="1196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65521-66EC-4FAB-8715-732F8A65ECFF}">
      <dsp:nvSpPr>
        <dsp:cNvPr id="0" name=""/>
        <dsp:cNvSpPr/>
      </dsp:nvSpPr>
      <dsp:spPr>
        <a:xfrm>
          <a:off x="0" y="16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93382-C1D8-4F4A-A312-FA24B1B673C7}">
      <dsp:nvSpPr>
        <dsp:cNvPr id="0" name=""/>
        <dsp:cNvSpPr/>
      </dsp:nvSpPr>
      <dsp:spPr>
        <a:xfrm>
          <a:off x="0" y="16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Searching in Huawei documents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58"/>
        <a:ext cx="8817429" cy="1131199"/>
      </dsp:txXfrm>
    </dsp:sp>
    <dsp:sp modelId="{F014491D-C9D6-46F3-ACD6-CE53C4FED176}">
      <dsp:nvSpPr>
        <dsp:cNvPr id="0" name=""/>
        <dsp:cNvSpPr/>
      </dsp:nvSpPr>
      <dsp:spPr>
        <a:xfrm>
          <a:off x="0" y="11328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AB480-3385-4147-A85C-EA18745009C4}">
      <dsp:nvSpPr>
        <dsp:cNvPr id="0" name=""/>
        <dsp:cNvSpPr/>
      </dsp:nvSpPr>
      <dsp:spPr>
        <a:xfrm>
          <a:off x="0" y="11328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Building document based on Huawei description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32858"/>
        <a:ext cx="8817429" cy="1131199"/>
      </dsp:txXfrm>
    </dsp:sp>
    <dsp:sp modelId="{13F5BF1D-24A7-4302-975A-D806BDF50659}">
      <dsp:nvSpPr>
        <dsp:cNvPr id="0" name=""/>
        <dsp:cNvSpPr/>
      </dsp:nvSpPr>
      <dsp:spPr>
        <a:xfrm>
          <a:off x="0" y="22640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22640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 selection binary classification using filter method (ANOVA) and feature importance using embedded method 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264058"/>
        <a:ext cx="8817429" cy="11311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08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08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baseline models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08"/>
        <a:ext cx="9255968" cy="1165378"/>
      </dsp:txXfrm>
    </dsp:sp>
    <dsp:sp modelId="{7E9D7540-F5CE-4E2D-9086-C5AF0D5545F6}">
      <dsp:nvSpPr>
        <dsp:cNvPr id="0" name=""/>
        <dsp:cNvSpPr/>
      </dsp:nvSpPr>
      <dsp:spPr>
        <a:xfrm>
          <a:off x="0" y="1167087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1D20-33FC-4429-B255-6B0B56E678FC}">
      <dsp:nvSpPr>
        <dsp:cNvPr id="0" name=""/>
        <dsp:cNvSpPr/>
      </dsp:nvSpPr>
      <dsp:spPr>
        <a:xfrm>
          <a:off x="0" y="1167087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Models Evaluation</a:t>
          </a:r>
        </a:p>
      </dsp:txBody>
      <dsp:txXfrm>
        <a:off x="0" y="1167087"/>
        <a:ext cx="9255968" cy="1165378"/>
      </dsp:txXfrm>
    </dsp:sp>
    <dsp:sp modelId="{84BFCAD2-3A56-47CC-B3AC-016BEF0ECC63}">
      <dsp:nvSpPr>
        <dsp:cNvPr id="0" name=""/>
        <dsp:cNvSpPr/>
      </dsp:nvSpPr>
      <dsp:spPr>
        <a:xfrm>
          <a:off x="0" y="2332466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332466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Selection of best performance model + Hyperparameter Tuning </a:t>
          </a:r>
          <a:br>
            <a:rPr lang="en-US" sz="2400" kern="1200" dirty="0"/>
          </a:br>
          <a:r>
            <a:rPr lang="en-US" sz="2000" kern="1200" dirty="0"/>
            <a:t>(Will be used in deployment)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332466"/>
        <a:ext cx="9255968" cy="11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5EE-A6FB-448B-BBDF-E2883880CD80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83C3-49EB-4D8B-99EF-40776E98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3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4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Linearly separable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8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4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3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8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4B56E-ADC5-44D3-B09B-020F75598EC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V2xCUkgQW9_pRWhRd8kV9wGfecen6tX4/edit?usp=sharing&amp;ouid=106653629715163411620&amp;rtpof=true&amp;sd=tru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en/doc/EDOC1100116544/b33f1505/port-manageme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document/d/1V2xCUkgQW9_pRWhRd8kV9wGfecen6tX4/edit?usp=sharing&amp;ouid=106653629715163411620&amp;rtpof=true&amp;sd=tru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livedemotestversion1.herokuapp.com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1132085"/>
            <a:ext cx="10432402" cy="27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32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ELG5901-EG00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28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Minimum Viable Prototype</a:t>
            </a:r>
          </a:p>
          <a:p>
            <a:pPr marL="12065" marR="5080" indent="-635" algn="ctr">
              <a:spcBef>
                <a:spcPts val="720"/>
              </a:spcBef>
            </a:pPr>
            <a:endParaRPr lang="en-US" sz="1050" b="1" spc="285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28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Network optimization and analysis using AI</a:t>
            </a:r>
          </a:p>
          <a:p>
            <a:pPr marL="12065" marR="5080" indent="-635" algn="ctr">
              <a:lnSpc>
                <a:spcPct val="200000"/>
              </a:lnSpc>
              <a:spcBef>
                <a:spcPts val="720"/>
              </a:spcBef>
            </a:pPr>
            <a:r>
              <a:rPr lang="en-US" sz="2800" b="1" spc="17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Group:</a:t>
            </a:r>
            <a:r>
              <a:rPr lang="en-US" sz="2800" b="1" spc="-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AI_AWS3_MAY2022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38F248-A636-1982-A42E-2CAFD7B5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230369"/>
              </p:ext>
            </p:extLst>
          </p:nvPr>
        </p:nvGraphicFramePr>
        <p:xfrm>
          <a:off x="1558212" y="4347492"/>
          <a:ext cx="5626361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1FCDB1-8FDE-EA1A-52F7-1CD244FD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18745"/>
              </p:ext>
            </p:extLst>
          </p:nvPr>
        </p:nvGraphicFramePr>
        <p:xfrm>
          <a:off x="7165913" y="4347491"/>
          <a:ext cx="3396344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ED32DF-1588-96C9-756C-73825EA80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1" y="344367"/>
            <a:ext cx="2596871" cy="11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3781D6-3FD4-86B5-4457-EA716265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555427"/>
            <a:ext cx="1552380" cy="9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  <p:bldGraphic spid="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1: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292FF0-98FE-7BF8-8C81-511C36D6C322}"/>
              </a:ext>
            </a:extLst>
          </p:cNvPr>
          <p:cNvGraphicFramePr/>
          <p:nvPr/>
        </p:nvGraphicFramePr>
        <p:xfrm>
          <a:off x="1474236" y="2201450"/>
          <a:ext cx="8116595" cy="342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BDB751-B38C-CF1F-59B2-C6A4459B445A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27367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1D569-BBAD-95D8-E08B-0FEB208D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11" y="3166019"/>
            <a:ext cx="4702464" cy="1614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6AE35-3269-B8D0-4E15-526B3C8F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39" y="1737360"/>
            <a:ext cx="4702463" cy="1428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C30F-FFD6-4AB9-6329-642456BA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15" y="4921456"/>
            <a:ext cx="4493760" cy="11265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446FD1-C55F-3BDB-E695-81B4B56D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19" y="1956447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and scatter plot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Scaling  and removing outliers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70EDF-6179-BB74-69EB-BD1B33E6FF92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0105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2: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077200" y="163679"/>
            <a:ext cx="3870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9C5B64-DF80-43D0-ECA4-3CE1FF1F77F6}"/>
              </a:ext>
            </a:extLst>
          </p:cNvPr>
          <p:cNvGraphicFramePr/>
          <p:nvPr/>
        </p:nvGraphicFramePr>
        <p:xfrm>
          <a:off x="1474236" y="2201450"/>
          <a:ext cx="9060025" cy="359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46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7EC25-19FF-C116-AF1F-24440FED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20" y="4589529"/>
            <a:ext cx="4369788" cy="1446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CF48C-A942-8600-4458-EFC838F7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229" y="3231005"/>
            <a:ext cx="4865170" cy="135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46ACF-B0B4-EC7D-CED1-73A0A428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754" y="1999041"/>
            <a:ext cx="3775882" cy="1231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7378F9-B11D-97F3-4D22-AC4948C81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04410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/>
              </a:rPr>
              <a:t>Literature review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and scatter plot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Scaling and removing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2287F-0F48-596D-4C15-9013B402FEE7}"/>
              </a:ext>
            </a:extLst>
          </p:cNvPr>
          <p:cNvSpPr txBox="1"/>
          <p:nvPr/>
        </p:nvSpPr>
        <p:spPr>
          <a:xfrm>
            <a:off x="8077200" y="163679"/>
            <a:ext cx="3870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4568"/>
            <a:ext cx="3071597" cy="727588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3F6C3-66D9-F2D2-7AD4-45108600E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0" t="2078" r="32094"/>
          <a:stretch/>
        </p:blipFill>
        <p:spPr>
          <a:xfrm>
            <a:off x="6979746" y="904568"/>
            <a:ext cx="4234817" cy="519413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344FB-220E-FABD-D677-F9C48D744C1D}"/>
              </a:ext>
            </a:extLst>
          </p:cNvPr>
          <p:cNvSpPr txBox="1"/>
          <p:nvPr/>
        </p:nvSpPr>
        <p:spPr>
          <a:xfrm>
            <a:off x="1097281" y="2536723"/>
            <a:ext cx="2540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2D and 3D T-SNE plots for binary class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88F00-B928-3F00-5827-57D27216B29D}"/>
              </a:ext>
            </a:extLst>
          </p:cNvPr>
          <p:cNvSpPr txBox="1"/>
          <p:nvPr/>
        </p:nvSpPr>
        <p:spPr>
          <a:xfrm>
            <a:off x="7802769" y="163679"/>
            <a:ext cx="414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24858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74734" cy="13449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C92EC-0CCB-F419-D020-9B1C30E2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50" y="1977156"/>
            <a:ext cx="4672012" cy="4260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FA5CA-F5C0-E1D8-0477-C0A67B188FEB}"/>
              </a:ext>
            </a:extLst>
          </p:cNvPr>
          <p:cNvSpPr txBox="1"/>
          <p:nvPr/>
        </p:nvSpPr>
        <p:spPr>
          <a:xfrm>
            <a:off x="1160125" y="2907194"/>
            <a:ext cx="351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importance of selected features (33) in multi-class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6EA98-2AEB-294E-A25A-A7E892AF2805}"/>
              </a:ext>
            </a:extLst>
          </p:cNvPr>
          <p:cNvSpPr txBox="1"/>
          <p:nvPr/>
        </p:nvSpPr>
        <p:spPr>
          <a:xfrm>
            <a:off x="7708489" y="101937"/>
            <a:ext cx="399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22123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1CDBA-2214-A465-81A0-652DF747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" y="1803400"/>
            <a:ext cx="3974799" cy="265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7B7C4-A9C2-5F3C-3BDB-6D549B34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35" y="1803400"/>
            <a:ext cx="3961706" cy="2653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A2CA0-25DC-3475-7046-CB564FDCA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41" y="1803400"/>
            <a:ext cx="3977095" cy="2658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B2399E-E3B1-C6A5-3274-52C9FCEA4BF7}"/>
              </a:ext>
            </a:extLst>
          </p:cNvPr>
          <p:cNvSpPr txBox="1"/>
          <p:nvPr/>
        </p:nvSpPr>
        <p:spPr>
          <a:xfrm>
            <a:off x="1329923" y="5829377"/>
            <a:ext cx="959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Multi-class scatter plots for the data of 6 labels using any of the 33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2E47B-53B6-4552-0676-3404DC50FDE2}"/>
              </a:ext>
            </a:extLst>
          </p:cNvPr>
          <p:cNvSpPr txBox="1"/>
          <p:nvPr/>
        </p:nvSpPr>
        <p:spPr>
          <a:xfrm>
            <a:off x="7865806" y="172644"/>
            <a:ext cx="40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9798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3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659905" y="181609"/>
            <a:ext cx="326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B1430F-02F9-72A5-E2C7-2C87D31D63A5}"/>
              </a:ext>
            </a:extLst>
          </p:cNvPr>
          <p:cNvGraphicFramePr/>
          <p:nvPr/>
        </p:nvGraphicFramePr>
        <p:xfrm>
          <a:off x="1567542" y="2238772"/>
          <a:ext cx="8817429" cy="339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9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EA1CA-956E-FA50-D82C-4BAF90AE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77" y="2052648"/>
            <a:ext cx="3734606" cy="11991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48B73F-E152-C77B-B2A9-706316AB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1971415"/>
            <a:ext cx="6950635" cy="425536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Preparing documents for literature review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Link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Literature review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link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8659905" y="181609"/>
            <a:ext cx="326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C909D-0419-86FE-C899-98794BE6D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11" y="4303730"/>
            <a:ext cx="5393642" cy="16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0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FA5CA-F5C0-E1D8-0477-C0A67B188FEB}"/>
              </a:ext>
            </a:extLst>
          </p:cNvPr>
          <p:cNvSpPr txBox="1"/>
          <p:nvPr/>
        </p:nvSpPr>
        <p:spPr>
          <a:xfrm>
            <a:off x="7372667" y="5426040"/>
            <a:ext cx="351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Accuracies based on test data according to number of features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E57E-70AD-E73E-39B9-361E842F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76" y="2123170"/>
            <a:ext cx="485775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88B10-2530-089F-AB3A-B9F4D2077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8" y="2201546"/>
            <a:ext cx="5479342" cy="3005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EFD70-3F52-B356-B8FE-0427316604FC}"/>
              </a:ext>
            </a:extLst>
          </p:cNvPr>
          <p:cNvSpPr txBox="1"/>
          <p:nvPr/>
        </p:nvSpPr>
        <p:spPr>
          <a:xfrm>
            <a:off x="1671114" y="5482694"/>
            <a:ext cx="3994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 importance according to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4BABC-9212-9FED-4673-7004765FBDB0}"/>
              </a:ext>
            </a:extLst>
          </p:cNvPr>
          <p:cNvSpPr txBox="1"/>
          <p:nvPr/>
        </p:nvSpPr>
        <p:spPr>
          <a:xfrm>
            <a:off x="8495071" y="163679"/>
            <a:ext cx="345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</p:txBody>
      </p:sp>
    </p:spTree>
    <p:extLst>
      <p:ext uri="{BB962C8B-B14F-4D97-AF65-F5344CB8AC3E}">
        <p14:creationId xmlns:p14="http://schemas.microsoft.com/office/powerpoint/2010/main" val="370291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of contents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277655"/>
              </p:ext>
            </p:extLst>
          </p:nvPr>
        </p:nvGraphicFramePr>
        <p:xfrm>
          <a:off x="1754155" y="1737360"/>
          <a:ext cx="4341845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A88E7F-8031-EC23-CDEA-D6B21F0866FD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B033B5-E2B1-0A66-F351-9C59DD226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407909"/>
              </p:ext>
            </p:extLst>
          </p:nvPr>
        </p:nvGraphicFramePr>
        <p:xfrm>
          <a:off x="6083563" y="1737359"/>
          <a:ext cx="4341845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FC2FB7-CE45-2501-23DE-CA61FF1F4CC4}"/>
              </a:ext>
            </a:extLst>
          </p:cNvPr>
          <p:cNvCxnSpPr>
            <a:cxnSpLocks/>
          </p:cNvCxnSpPr>
          <p:nvPr/>
        </p:nvCxnSpPr>
        <p:spPr>
          <a:xfrm>
            <a:off x="5999584" y="1737359"/>
            <a:ext cx="0" cy="465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4: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A0495A-921E-4023-B9D9-6C2BF7AB8F0F}"/>
              </a:ext>
            </a:extLst>
          </p:cNvPr>
          <p:cNvGraphicFramePr/>
          <p:nvPr/>
        </p:nvGraphicFramePr>
        <p:xfrm>
          <a:off x="1474236" y="2201450"/>
          <a:ext cx="9255968" cy="3499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4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5AA98-2C95-933D-E5F9-08DD38AF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43" y="4701250"/>
            <a:ext cx="6307732" cy="1579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32EAB-136D-57B1-6A65-99546FEA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92" y="2136347"/>
            <a:ext cx="6102668" cy="1084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78F4-231D-6DBA-8A8D-5E6A3049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07" y="3496901"/>
            <a:ext cx="6102668" cy="9860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A44783-EF41-A62F-C37B-BF6E71939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4548189" cy="42692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Modeling to produce baseline models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Evaluation based on confusion matrices and classification reports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Hyperparameter tuning of the champion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3E34-89FA-A35A-3C80-585223EAE979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19B9-1633-81D7-1E96-A30508BC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264555"/>
            <a:ext cx="486696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3B25B-E875-0A0A-EE0B-BA55C1A1E2F2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195A4-D0AE-BE2B-87C1-158633C398BA}"/>
              </a:ext>
            </a:extLst>
          </p:cNvPr>
          <p:cNvSpPr txBox="1">
            <a:spLocks/>
          </p:cNvSpPr>
          <p:nvPr/>
        </p:nvSpPr>
        <p:spPr>
          <a:xfrm rot="10800000" flipV="1">
            <a:off x="3592271" y="360280"/>
            <a:ext cx="3864089" cy="5506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Classification report (</a:t>
            </a:r>
            <a:r>
              <a:rPr lang="en-US" sz="2400" dirty="0">
                <a:solidFill>
                  <a:srgbClr val="FF0000"/>
                </a:solidFill>
              </a:rPr>
              <a:t>F1 Score</a:t>
            </a:r>
            <a:r>
              <a:rPr lang="en-US" sz="2400" dirty="0"/>
              <a:t>)</a:t>
            </a:r>
          </a:p>
        </p:txBody>
      </p:sp>
      <p:pic>
        <p:nvPicPr>
          <p:cNvPr id="25" name="Picture 24" descr="Table">
            <a:extLst>
              <a:ext uri="{FF2B5EF4-FFF2-40B4-BE49-F238E27FC236}">
                <a16:creationId xmlns:a16="http://schemas.microsoft.com/office/drawing/2014/main" id="{26CD7D22-02C9-FE85-AA60-9A75D1BE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1" y="1497133"/>
            <a:ext cx="3204973" cy="23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4FA588F5-7CF7-C508-F00C-AE21AED86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56856"/>
              </p:ext>
            </p:extLst>
          </p:nvPr>
        </p:nvGraphicFramePr>
        <p:xfrm>
          <a:off x="1351576" y="967803"/>
          <a:ext cx="2197167" cy="39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67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397266">
                <a:tc>
                  <a:txBody>
                    <a:bodyPr/>
                    <a:lstStyle/>
                    <a:p>
                      <a:r>
                        <a:rPr lang="en-US" sz="2000" dirty="0"/>
                        <a:t>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29" name="Picture 28" descr="Table">
            <a:extLst>
              <a:ext uri="{FF2B5EF4-FFF2-40B4-BE49-F238E27FC236}">
                <a16:creationId xmlns:a16="http://schemas.microsoft.com/office/drawing/2014/main" id="{5573884F-C4BC-12BB-A1D0-ACA1F13D5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11" y="1483275"/>
            <a:ext cx="3204973" cy="230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0" name="Table 27">
            <a:extLst>
              <a:ext uri="{FF2B5EF4-FFF2-40B4-BE49-F238E27FC236}">
                <a16:creationId xmlns:a16="http://schemas.microsoft.com/office/drawing/2014/main" id="{4AB89479-67DC-4B82-121F-1682357A8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03543"/>
              </p:ext>
            </p:extLst>
          </p:nvPr>
        </p:nvGraphicFramePr>
        <p:xfrm>
          <a:off x="4582339" y="950934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32" name="Picture 31" descr="Table">
            <a:extLst>
              <a:ext uri="{FF2B5EF4-FFF2-40B4-BE49-F238E27FC236}">
                <a16:creationId xmlns:a16="http://schemas.microsoft.com/office/drawing/2014/main" id="{869BB272-B059-2632-A491-480901D00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63" y="1483275"/>
            <a:ext cx="3204973" cy="224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3" name="Table 27">
            <a:extLst>
              <a:ext uri="{FF2B5EF4-FFF2-40B4-BE49-F238E27FC236}">
                <a16:creationId xmlns:a16="http://schemas.microsoft.com/office/drawing/2014/main" id="{2252F75B-551D-2FB6-10DF-E224E8EA7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29449"/>
              </p:ext>
            </p:extLst>
          </p:nvPr>
        </p:nvGraphicFramePr>
        <p:xfrm>
          <a:off x="8098426" y="908344"/>
          <a:ext cx="234798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98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graphicFrame>
        <p:nvGraphicFramePr>
          <p:cNvPr id="38" name="Table 27">
            <a:extLst>
              <a:ext uri="{FF2B5EF4-FFF2-40B4-BE49-F238E27FC236}">
                <a16:creationId xmlns:a16="http://schemas.microsoft.com/office/drawing/2014/main" id="{CDF421D9-C3DE-8DA4-AFC8-5D50A75B8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42209"/>
              </p:ext>
            </p:extLst>
          </p:nvPr>
        </p:nvGraphicFramePr>
        <p:xfrm>
          <a:off x="1328474" y="3867622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    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5753D07-CBC8-6D3B-D99E-29B798E3EB2C}"/>
              </a:ext>
            </a:extLst>
          </p:cNvPr>
          <p:cNvSpPr/>
          <p:nvPr/>
        </p:nvSpPr>
        <p:spPr>
          <a:xfrm>
            <a:off x="2910841" y="1527353"/>
            <a:ext cx="533400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EE6D54-FA5E-ED22-9A15-C85AD5576F5B}"/>
              </a:ext>
            </a:extLst>
          </p:cNvPr>
          <p:cNvSpPr/>
          <p:nvPr/>
        </p:nvSpPr>
        <p:spPr>
          <a:xfrm>
            <a:off x="9738360" y="1496873"/>
            <a:ext cx="548639" cy="1459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48547-3F7F-0018-1B45-49048ECF21C9}"/>
              </a:ext>
            </a:extLst>
          </p:cNvPr>
          <p:cNvSpPr/>
          <p:nvPr/>
        </p:nvSpPr>
        <p:spPr>
          <a:xfrm>
            <a:off x="3346734" y="4410934"/>
            <a:ext cx="755590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CF3E1F-CA77-AFE5-E4B5-41D1585EE983}"/>
              </a:ext>
            </a:extLst>
          </p:cNvPr>
          <p:cNvSpPr/>
          <p:nvPr/>
        </p:nvSpPr>
        <p:spPr>
          <a:xfrm>
            <a:off x="6286500" y="1519733"/>
            <a:ext cx="577257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937323-676F-61CB-9368-5EC287183A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5" y="4332481"/>
            <a:ext cx="3943350" cy="1988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B6F2F-2C42-8608-EACA-674AFD04A5B5}"/>
              </a:ext>
            </a:extLst>
          </p:cNvPr>
          <p:cNvSpPr/>
          <p:nvPr/>
        </p:nvSpPr>
        <p:spPr>
          <a:xfrm>
            <a:off x="3115238" y="4349127"/>
            <a:ext cx="666423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C0E9D-67BB-F4F6-B01B-42B4DB836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276" y="4469669"/>
            <a:ext cx="2846827" cy="1162153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BA23-BB85-2AF0-0B11-3158B910B69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0349689" y="3788853"/>
            <a:ext cx="1" cy="680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3F1DBD4-1222-BB18-B4FC-E7EC4DFD49C5}"/>
              </a:ext>
            </a:extLst>
          </p:cNvPr>
          <p:cNvSpPr/>
          <p:nvPr/>
        </p:nvSpPr>
        <p:spPr>
          <a:xfrm>
            <a:off x="4710895" y="4469668"/>
            <a:ext cx="838793" cy="704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Testing time of </a:t>
            </a:r>
            <a:r>
              <a:rPr lang="en-US" sz="1400" dirty="0" err="1">
                <a:solidFill>
                  <a:srgbClr val="FF0000"/>
                </a:solidFill>
              </a:rPr>
              <a:t>xgboost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56D8F3-2ACD-FC21-582F-B63AFE847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37" y="4491655"/>
            <a:ext cx="2973515" cy="1140167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8FFDC8-C322-D167-2E02-0A7D5A001A02}"/>
              </a:ext>
            </a:extLst>
          </p:cNvPr>
          <p:cNvCxnSpPr>
            <a:cxnSpLocks/>
          </p:cNvCxnSpPr>
          <p:nvPr/>
        </p:nvCxnSpPr>
        <p:spPr>
          <a:xfrm>
            <a:off x="4710896" y="5312776"/>
            <a:ext cx="9673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A813-7732-134F-7D54-BF9AF9947DBC}"/>
              </a:ext>
            </a:extLst>
          </p:cNvPr>
          <p:cNvSpPr/>
          <p:nvPr/>
        </p:nvSpPr>
        <p:spPr>
          <a:xfrm>
            <a:off x="9086821" y="3800108"/>
            <a:ext cx="1095907" cy="611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Testing time of RF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EBA8DF-3402-5057-7A89-1B335AE13C16}"/>
              </a:ext>
            </a:extLst>
          </p:cNvPr>
          <p:cNvSpPr/>
          <p:nvPr/>
        </p:nvSpPr>
        <p:spPr>
          <a:xfrm>
            <a:off x="5725161" y="5438140"/>
            <a:ext cx="797560" cy="16509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032AB8-82EF-9C91-92DE-2BA867F18134}"/>
              </a:ext>
            </a:extLst>
          </p:cNvPr>
          <p:cNvSpPr/>
          <p:nvPr/>
        </p:nvSpPr>
        <p:spPr>
          <a:xfrm>
            <a:off x="9024621" y="5468620"/>
            <a:ext cx="797560" cy="13969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26C4E-9822-20F4-7D58-EE0FC8C658D9}"/>
              </a:ext>
            </a:extLst>
          </p:cNvPr>
          <p:cNvSpPr txBox="1"/>
          <p:nvPr/>
        </p:nvSpPr>
        <p:spPr>
          <a:xfrm>
            <a:off x="8382000" y="5567208"/>
            <a:ext cx="3728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Confusion Matrix of </a:t>
            </a:r>
            <a:r>
              <a:rPr lang="en-US" sz="2000" dirty="0" err="1"/>
              <a:t>XGboost</a:t>
            </a:r>
            <a:r>
              <a:rPr lang="en-US" sz="2000" dirty="0"/>
              <a:t> model (multi-class classification)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F3CE3-1993-6899-E2BC-2F01762BEF82}"/>
              </a:ext>
            </a:extLst>
          </p:cNvPr>
          <p:cNvSpPr txBox="1"/>
          <p:nvPr/>
        </p:nvSpPr>
        <p:spPr>
          <a:xfrm>
            <a:off x="622888" y="5573588"/>
            <a:ext cx="2369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 of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C67E-C75D-62C1-F61F-259DEBFC8073}"/>
              </a:ext>
            </a:extLst>
          </p:cNvPr>
          <p:cNvSpPr txBox="1"/>
          <p:nvPr/>
        </p:nvSpPr>
        <p:spPr>
          <a:xfrm>
            <a:off x="4103421" y="5713221"/>
            <a:ext cx="3478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of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3222E-500E-EB2C-1DA1-A8F856A7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33" y="2143582"/>
            <a:ext cx="4090273" cy="322661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DFBE6-B578-20EF-FBFB-EC8263A3347A}"/>
              </a:ext>
            </a:extLst>
          </p:cNvPr>
          <p:cNvSpPr txBox="1"/>
          <p:nvPr/>
        </p:nvSpPr>
        <p:spPr>
          <a:xfrm>
            <a:off x="7906286" y="163679"/>
            <a:ext cx="404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F6D3F-7CD1-FE9A-F0DF-37A4878643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9381" r="9984" b="1411"/>
          <a:stretch/>
        </p:blipFill>
        <p:spPr>
          <a:xfrm>
            <a:off x="3619841" y="2105585"/>
            <a:ext cx="4286445" cy="3329500"/>
          </a:xfrm>
          <a:prstGeom prst="rect">
            <a:avLst/>
          </a:prstGeom>
        </p:spPr>
      </p:pic>
      <p:pic>
        <p:nvPicPr>
          <p:cNvPr id="4" name="Picture 3" descr="Table">
            <a:extLst>
              <a:ext uri="{FF2B5EF4-FFF2-40B4-BE49-F238E27FC236}">
                <a16:creationId xmlns:a16="http://schemas.microsoft.com/office/drawing/2014/main" id="{4D0194AC-0435-12C0-3CAB-DC332B9A2A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5" y="2586604"/>
            <a:ext cx="3315239" cy="2123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610D3-8DD7-2CA9-BE32-79B5299A2A33}"/>
              </a:ext>
            </a:extLst>
          </p:cNvPr>
          <p:cNvSpPr/>
          <p:nvPr/>
        </p:nvSpPr>
        <p:spPr>
          <a:xfrm>
            <a:off x="2285299" y="2626400"/>
            <a:ext cx="521110" cy="1452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4ABB5B-DE4C-C33D-152D-648E30AF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187" y="1775322"/>
            <a:ext cx="4243572" cy="3546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726C4E-9822-20F4-7D58-EE0FC8C658D9}"/>
              </a:ext>
            </a:extLst>
          </p:cNvPr>
          <p:cNvSpPr txBox="1"/>
          <p:nvPr/>
        </p:nvSpPr>
        <p:spPr>
          <a:xfrm>
            <a:off x="8282025" y="5322071"/>
            <a:ext cx="3478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Confusion Matrix of fine tuned </a:t>
            </a:r>
            <a:r>
              <a:rPr lang="en-US" sz="2000" dirty="0" err="1"/>
              <a:t>XGboost</a:t>
            </a:r>
            <a:r>
              <a:rPr lang="en-US" sz="2000" dirty="0"/>
              <a:t> model </a:t>
            </a:r>
            <a:br>
              <a:rPr lang="en-US" sz="2000" dirty="0"/>
            </a:br>
            <a:r>
              <a:rPr lang="en-US" sz="2000" dirty="0"/>
              <a:t>(multi-class classification)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0B985-CF0B-6FBD-9A1D-FE5C8D30E13C}"/>
              </a:ext>
            </a:extLst>
          </p:cNvPr>
          <p:cNvSpPr txBox="1"/>
          <p:nvPr/>
        </p:nvSpPr>
        <p:spPr>
          <a:xfrm>
            <a:off x="4103421" y="5713221"/>
            <a:ext cx="3478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of fine tuned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4C50-BE93-BD45-F780-915F6997AECA}"/>
              </a:ext>
            </a:extLst>
          </p:cNvPr>
          <p:cNvSpPr txBox="1"/>
          <p:nvPr/>
        </p:nvSpPr>
        <p:spPr>
          <a:xfrm>
            <a:off x="508583" y="5559333"/>
            <a:ext cx="3106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 of fine tuned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9FC530-F029-7E8D-65D4-C6ADAF0D8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6" t="-1933" b="33460"/>
          <a:stretch/>
        </p:blipFill>
        <p:spPr bwMode="auto">
          <a:xfrm>
            <a:off x="114626" y="2655940"/>
            <a:ext cx="3470901" cy="193555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C59439-6070-1E87-26F4-17E1471E7651}"/>
              </a:ext>
            </a:extLst>
          </p:cNvPr>
          <p:cNvSpPr/>
          <p:nvPr/>
        </p:nvSpPr>
        <p:spPr>
          <a:xfrm>
            <a:off x="2190307" y="2764463"/>
            <a:ext cx="606056" cy="121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0B875-4711-C48C-0535-D90CA6046992}"/>
              </a:ext>
            </a:extLst>
          </p:cNvPr>
          <p:cNvSpPr txBox="1"/>
          <p:nvPr/>
        </p:nvSpPr>
        <p:spPr>
          <a:xfrm>
            <a:off x="7747819" y="172644"/>
            <a:ext cx="4199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95910-A7C2-81C2-AD91-A8963F6492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r="4236"/>
          <a:stretch/>
        </p:blipFill>
        <p:spPr>
          <a:xfrm>
            <a:off x="3615071" y="2034100"/>
            <a:ext cx="4243572" cy="32879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A827AA-0BC7-452A-B21B-3DE097190B4F}"/>
              </a:ext>
            </a:extLst>
          </p:cNvPr>
          <p:cNvSpPr txBox="1">
            <a:spLocks/>
          </p:cNvSpPr>
          <p:nvPr/>
        </p:nvSpPr>
        <p:spPr>
          <a:xfrm>
            <a:off x="244643" y="486762"/>
            <a:ext cx="10058400" cy="1084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4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</p:spTree>
    <p:extLst>
      <p:ext uri="{BB962C8B-B14F-4D97-AF65-F5344CB8AC3E}">
        <p14:creationId xmlns:p14="http://schemas.microsoft.com/office/powerpoint/2010/main" val="227332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5: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A88BB8-D312-D4C1-9865-58711C6D9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520712"/>
              </p:ext>
            </p:extLst>
          </p:nvPr>
        </p:nvGraphicFramePr>
        <p:xfrm>
          <a:off x="1474236" y="2201450"/>
          <a:ext cx="8957388" cy="345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5: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4C322-703B-20BA-5517-523EFDF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45" y="1795778"/>
            <a:ext cx="5006086" cy="1243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A66F5-5146-B582-BF1D-B55756FA9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16" y="3175929"/>
            <a:ext cx="3815545" cy="12090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3F27-BE6F-9F97-953D-3A1BA3A1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84" y="5015369"/>
            <a:ext cx="4958874" cy="12431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F0EFF7-9B57-0C13-8DDC-3297F54A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224" y="1869995"/>
            <a:ext cx="5506028" cy="431434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modeling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Literature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(in progress)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B40AC-D119-F6A1-B54B-CFEAD6E0D8F4}"/>
              </a:ext>
            </a:extLst>
          </p:cNvPr>
          <p:cNvSpPr txBox="1"/>
          <p:nvPr/>
        </p:nvSpPr>
        <p:spPr>
          <a:xfrm>
            <a:off x="6257989" y="449339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 of time-series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ECB5B-2C27-BE68-84AE-CCF3FCD4B7B3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06A0-D40F-93F3-1FBD-859151B3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6" name="WhatsApp Video 2022-11-05 at 4.42.42 PM (1)">
            <a:hlinkClick r:id="" action="ppaction://media"/>
            <a:extLst>
              <a:ext uri="{FF2B5EF4-FFF2-40B4-BE49-F238E27FC236}">
                <a16:creationId xmlns:a16="http://schemas.microsoft.com/office/drawing/2014/main" id="{E3090723-290E-6C79-4F1E-E6E2F2702A6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506" y="1908175"/>
            <a:ext cx="5411788" cy="3041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FC975-F12C-3883-3731-DFD67A6F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5" y="286603"/>
            <a:ext cx="4560848" cy="5416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3D187-F44C-1CC6-98C6-B7C179CA75E0}"/>
              </a:ext>
            </a:extLst>
          </p:cNvPr>
          <p:cNvSpPr txBox="1"/>
          <p:nvPr/>
        </p:nvSpPr>
        <p:spPr>
          <a:xfrm>
            <a:off x="887506" y="5208494"/>
            <a:ext cx="468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6"/>
              </a:rPr>
              <a:t>Deployment Link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D13AC-3C5F-9F12-752C-E51069C6A7DF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1833-3602-A521-C751-78BC00ED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FF9223-FA93-EC52-08A8-2E3060E4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097526"/>
            <a:ext cx="11510682" cy="410605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 model stability.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Deployment AWS service 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 progress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network optimization Beam forming selection.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7D45C-9A21-53E7-A7C5-14CB5C89124B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2767280"/>
            <a:ext cx="1043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80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Thank You</a:t>
            </a:r>
            <a:endParaRPr 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57859-774F-C94C-55FA-11BF2C47B649}"/>
              </a:ext>
            </a:extLst>
          </p:cNvPr>
          <p:cNvSpPr/>
          <p:nvPr/>
        </p:nvSpPr>
        <p:spPr>
          <a:xfrm rot="2696850">
            <a:off x="2992897" y="135631"/>
            <a:ext cx="6467728" cy="658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EF8EFDD-AE75-F1F3-CB8D-40C1A4667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958995"/>
              </p:ext>
            </p:extLst>
          </p:nvPr>
        </p:nvGraphicFramePr>
        <p:xfrm>
          <a:off x="1444689" y="2481941"/>
          <a:ext cx="9302622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5E60F9-F023-CD73-A733-3F6957C115BB}"/>
              </a:ext>
            </a:extLst>
          </p:cNvPr>
          <p:cNvSpPr txBox="1"/>
          <p:nvPr/>
        </p:nvSpPr>
        <p:spPr>
          <a:xfrm>
            <a:off x="8821271" y="172644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961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dirty="0"/>
              <a:t>Failure </a:t>
            </a:r>
            <a:r>
              <a:rPr lang="en-US" sz="2800" dirty="0">
                <a:solidFill>
                  <a:schemeClr val="tx1"/>
                </a:solidFill>
              </a:rPr>
              <a:t>detection and classification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5B3CD-2EB4-A986-52C9-7F2C358EACA7}"/>
              </a:ext>
            </a:extLst>
          </p:cNvPr>
          <p:cNvSpPr txBox="1"/>
          <p:nvPr/>
        </p:nvSpPr>
        <p:spPr>
          <a:xfrm>
            <a:off x="3246068" y="5670011"/>
            <a:ext cx="576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Failure detection and classification 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F9722-9E34-30FA-B262-03EC3717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09" y="1745163"/>
            <a:ext cx="9783540" cy="3924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02B06-E5F2-6A94-6D06-172884438B21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2167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3200" dirty="0">
                <a:solidFill>
                  <a:schemeClr val="tx1"/>
                </a:solidFill>
              </a:rPr>
              <a:t>5G network optimization)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46758-1309-EDAC-B586-F37B6A6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64" y="1793346"/>
            <a:ext cx="9209316" cy="3822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DA5C3-9765-D8B6-79B2-382955C0C3D7}"/>
              </a:ext>
            </a:extLst>
          </p:cNvPr>
          <p:cNvSpPr txBox="1"/>
          <p:nvPr/>
        </p:nvSpPr>
        <p:spPr>
          <a:xfrm>
            <a:off x="3627016" y="5671606"/>
            <a:ext cx="514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5G network optimization inputs and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4259B-EF0D-BCEE-EB1A-158FA6CA3869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15315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Benefits to Sponsor/Users: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CDFE3-C5CC-146D-511B-3F83543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6949"/>
            <a:ext cx="10058400" cy="35660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</a:t>
            </a: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Private 5G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currently available</a:t>
            </a:r>
            <a:r>
              <a:rPr lang="en-US" sz="2800" dirty="0"/>
              <a:t> in the following AWS Regions: US East (Ohio), US East (N. Virginia), and US West (Oregon).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has a service category in </a:t>
            </a:r>
            <a:r>
              <a:rPr lang="en-US" sz="2800" u="sng" dirty="0"/>
              <a:t>augmented reality (AR) </a:t>
            </a:r>
            <a:r>
              <a:rPr lang="en-US" sz="2800" dirty="0"/>
              <a:t>and</a:t>
            </a:r>
            <a:r>
              <a:rPr lang="en-US" sz="2800" u="sng" dirty="0"/>
              <a:t> virtual reality (VR)</a:t>
            </a:r>
            <a:r>
              <a:rPr lang="en-US" sz="2800" dirty="0"/>
              <a:t> fields that </a:t>
            </a:r>
            <a:r>
              <a:rPr lang="en-US" sz="2800" u="sng" dirty="0"/>
              <a:t>require 5G technology</a:t>
            </a:r>
            <a:r>
              <a:rPr lang="en-US" sz="2800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 of beam selection efficiency </a:t>
            </a:r>
            <a:r>
              <a:rPr lang="en-US" sz="2800" dirty="0"/>
              <a:t>will lead to the </a:t>
            </a:r>
            <a:br>
              <a:rPr lang="en-US" sz="2800" dirty="0"/>
            </a:br>
            <a:r>
              <a:rPr lang="en-US" sz="2800" u="sng" dirty="0"/>
              <a:t>increase of spectrum efficiency</a:t>
            </a:r>
            <a:r>
              <a:rPr lang="en-US" sz="2800" dirty="0"/>
              <a:t> which is beneficial to the company, nevertheless, </a:t>
            </a:r>
            <a:r>
              <a:rPr lang="en-US" sz="2800" u="sng" dirty="0"/>
              <a:t>users can experience convenience</a:t>
            </a:r>
            <a:r>
              <a:rPr lang="en-US" sz="2800" dirty="0"/>
              <a:t> through AWS or any other network applied to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A92C6-76E6-2681-1935-F0702DD99573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2693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Guidance: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12A166-D540-DDF2-8246-3BAB9F0DF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79709"/>
              </p:ext>
            </p:extLst>
          </p:nvPr>
        </p:nvGraphicFramePr>
        <p:xfrm>
          <a:off x="1342831" y="2243705"/>
          <a:ext cx="9506338" cy="294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6624">
                  <a:extLst>
                    <a:ext uri="{9D8B030D-6E8A-4147-A177-3AD203B41FA5}">
                      <a16:colId xmlns:a16="http://schemas.microsoft.com/office/drawing/2014/main" val="4221247756"/>
                    </a:ext>
                  </a:extLst>
                </a:gridCol>
                <a:gridCol w="2627696">
                  <a:extLst>
                    <a:ext uri="{9D8B030D-6E8A-4147-A177-3AD203B41FA5}">
                      <a16:colId xmlns:a16="http://schemas.microsoft.com/office/drawing/2014/main" val="1810981261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1505820903"/>
                    </a:ext>
                  </a:extLst>
                </a:gridCol>
                <a:gridCol w="2880826">
                  <a:extLst>
                    <a:ext uri="{9D8B030D-6E8A-4147-A177-3AD203B41FA5}">
                      <a16:colId xmlns:a16="http://schemas.microsoft.com/office/drawing/2014/main" val="1452694955"/>
                    </a:ext>
                  </a:extLst>
                </a:gridCol>
              </a:tblGrid>
              <a:tr h="1236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Amazon Web Services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(Ahmed </a:t>
                      </a:r>
                      <a:r>
                        <a:rPr lang="en-US" sz="2000" dirty="0" err="1">
                          <a:effectLst/>
                        </a:rPr>
                        <a:t>Elhamy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Egypt Mentor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Anas Youssef)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uOttawa Supporter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Murat </a:t>
                      </a:r>
                      <a:r>
                        <a:rPr lang="en-US" sz="2000" dirty="0" err="1">
                          <a:effectLst/>
                        </a:rPr>
                        <a:t>Simsek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7189371"/>
                  </a:ext>
                </a:extLst>
              </a:tr>
              <a:tr h="1712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Linkedin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https://www.linkedin.com/in/ahmed-elhamy-13270296/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https://www.linkedin.com/in/anas-youssef-62137370/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https://www.linkedin.com/in/murat-simsek-32a7b220/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6938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C95DE0-D561-9E5B-E0B6-62C5B1351DE4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77472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3105766" y="5961478"/>
            <a:ext cx="617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3DA82-C64B-108F-8AFF-F1561DFA2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" r="-1"/>
          <a:stretch/>
        </p:blipFill>
        <p:spPr>
          <a:xfrm>
            <a:off x="1604682" y="1768038"/>
            <a:ext cx="8919883" cy="424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B4F86-B37E-557F-FD29-EAF43F62A8FC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64744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Architecture on AWS: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20B9B-B402-5266-2DE9-ED02A685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3" y="2148497"/>
            <a:ext cx="7990448" cy="33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F6AA2-AE67-EB60-75F9-092903FB8F8C}"/>
              </a:ext>
            </a:extLst>
          </p:cNvPr>
          <p:cNvSpPr txBox="1"/>
          <p:nvPr/>
        </p:nvSpPr>
        <p:spPr>
          <a:xfrm>
            <a:off x="3820610" y="5924879"/>
            <a:ext cx="455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Amazon Services used in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120EE-4737-FAC6-96D7-86C44A702521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162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2504</TotalTime>
  <Words>932</Words>
  <Application>Microsoft Office PowerPoint</Application>
  <PresentationFormat>Widescreen</PresentationFormat>
  <Paragraphs>175</Paragraphs>
  <Slides>29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Retrospect</vt:lpstr>
      <vt:lpstr>PowerPoint Presentation</vt:lpstr>
      <vt:lpstr>Table of contents</vt:lpstr>
      <vt:lpstr>Problem Definition</vt:lpstr>
      <vt:lpstr>Problem Definition (Failure detection and classification)</vt:lpstr>
      <vt:lpstr>Problem Definition (5G network optimization)</vt:lpstr>
      <vt:lpstr>Potential Benefits to Sponsor/Users:</vt:lpstr>
      <vt:lpstr>Project Guidance:</vt:lpstr>
      <vt:lpstr>Project Walkthrough :</vt:lpstr>
      <vt:lpstr>Deployment Architecture on AWS:</vt:lpstr>
      <vt:lpstr>Critical requirements 1:</vt:lpstr>
      <vt:lpstr>Solutions 1: </vt:lpstr>
      <vt:lpstr>Critical requirements 2:</vt:lpstr>
      <vt:lpstr>Solutions 2: </vt:lpstr>
      <vt:lpstr>Screenshots:</vt:lpstr>
      <vt:lpstr>Screenshots:</vt:lpstr>
      <vt:lpstr>Screenshots:</vt:lpstr>
      <vt:lpstr>Critical requirements 3 :</vt:lpstr>
      <vt:lpstr>Solutions 3: </vt:lpstr>
      <vt:lpstr>Screenshots:</vt:lpstr>
      <vt:lpstr>Critical requirements 4:</vt:lpstr>
      <vt:lpstr>Solutions 4: </vt:lpstr>
      <vt:lpstr>Screenshots:</vt:lpstr>
      <vt:lpstr>Screenshots:</vt:lpstr>
      <vt:lpstr>PowerPoint Presentation</vt:lpstr>
      <vt:lpstr>Critical requirements 5:</vt:lpstr>
      <vt:lpstr>Solutions 5: </vt:lpstr>
      <vt:lpstr>Screenshots: 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El-Sherif</dc:creator>
  <cp:lastModifiedBy>Abdul-rahman M.Abdulsalam Ahmed</cp:lastModifiedBy>
  <cp:revision>144</cp:revision>
  <dcterms:created xsi:type="dcterms:W3CDTF">2022-06-19T09:16:37Z</dcterms:created>
  <dcterms:modified xsi:type="dcterms:W3CDTF">2022-11-06T08:34:27Z</dcterms:modified>
</cp:coreProperties>
</file>